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5" r:id="rId10"/>
    <p:sldId id="266" r:id="rId11"/>
    <p:sldId id="274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9BDE"/>
    <a:srgbClr val="CC3399"/>
    <a:srgbClr val="112D14"/>
    <a:srgbClr val="7F6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BED7F8-8B79-408E-8909-0729061ED54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2DFC-41FC-4A14-9480-1CB96FA4BD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96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7F8-8B79-408E-8909-0729061ED54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2DFC-41FC-4A14-9480-1CB96FA4B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6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7F8-8B79-408E-8909-0729061ED54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2DFC-41FC-4A14-9480-1CB96FA4BD7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09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7F8-8B79-408E-8909-0729061ED54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2DFC-41FC-4A14-9480-1CB96FA4B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5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7F8-8B79-408E-8909-0729061ED54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2DFC-41FC-4A14-9480-1CB96FA4BD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03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7F8-8B79-408E-8909-0729061ED54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2DFC-41FC-4A14-9480-1CB96FA4B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6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7F8-8B79-408E-8909-0729061ED54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2DFC-41FC-4A14-9480-1CB96FA4B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2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7F8-8B79-408E-8909-0729061ED54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2DFC-41FC-4A14-9480-1CB96FA4B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7F8-8B79-408E-8909-0729061ED54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2DFC-41FC-4A14-9480-1CB96FA4B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9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7F8-8B79-408E-8909-0729061ED54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2DFC-41FC-4A14-9480-1CB96FA4B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3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7F8-8B79-408E-8909-0729061ED54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2DFC-41FC-4A14-9480-1CB96FA4BD7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75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EBED7F8-8B79-408E-8909-0729061ED54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07B2DFC-41FC-4A14-9480-1CB96FA4BD7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14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1680" y="5394960"/>
            <a:ext cx="7696200" cy="1323439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সবাইকে স্বাগতম 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2000250"/>
            <a:ext cx="486156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2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901371" y="127757"/>
            <a:ext cx="9695543" cy="867707"/>
          </a:xfrm>
          <a:prstGeom prst="flowChartTerminator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গাড়ির নম্বর প্লেটের সংখ্যাটি স্থানীয় মান অনুসারে আবার পড়ি। 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-Up Arrow 4"/>
          <p:cNvSpPr/>
          <p:nvPr/>
        </p:nvSpPr>
        <p:spPr>
          <a:xfrm rot="2679270">
            <a:off x="4753361" y="2725297"/>
            <a:ext cx="796861" cy="806531"/>
          </a:xfrm>
          <a:prstGeom prst="leftUpArrow">
            <a:avLst>
              <a:gd name="adj1" fmla="val 15113"/>
              <a:gd name="adj2" fmla="val 18532"/>
              <a:gd name="adj3" fmla="val 185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72451" y="3603076"/>
            <a:ext cx="2017487" cy="6714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6923315" y="3091032"/>
            <a:ext cx="4673599" cy="1530893"/>
          </a:xfrm>
          <a:prstGeom prst="flowChartPreparation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করি যে অযুত এবং হাজারের অঙ্ক একসাথে পড়তে হয়।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901371" y="4739194"/>
            <a:ext cx="5863771" cy="708600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সংখ্যাটি বলার চেষ্টা করি।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2046514" y="5727473"/>
            <a:ext cx="8548915" cy="907143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লক্ষ পঞ্চাশ হাজার পাঁচশত আটষট্টি।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-Up Arrow 11"/>
          <p:cNvSpPr/>
          <p:nvPr/>
        </p:nvSpPr>
        <p:spPr>
          <a:xfrm rot="13515614">
            <a:off x="4823515" y="1151222"/>
            <a:ext cx="770048" cy="763086"/>
          </a:xfrm>
          <a:prstGeom prst="leftUpArrow">
            <a:avLst>
              <a:gd name="adj1" fmla="val 17534"/>
              <a:gd name="adj2" fmla="val 15044"/>
              <a:gd name="adj3" fmla="val 1355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Vertical Scroll 13"/>
          <p:cNvSpPr/>
          <p:nvPr/>
        </p:nvSpPr>
        <p:spPr>
          <a:xfrm>
            <a:off x="190332" y="1141106"/>
            <a:ext cx="2590801" cy="3480819"/>
          </a:xfrm>
          <a:prstGeom prst="verticalScroll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অযুত ও হাজার মিলে একসাথে পঞ্চাশ হাজার পড়তে হয়।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493" y="1672165"/>
            <a:ext cx="1145595" cy="5174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493" y="2408933"/>
            <a:ext cx="1145595" cy="51744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97010" y="1672165"/>
            <a:ext cx="1145595" cy="51744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18" name="Rectangle 17"/>
          <p:cNvSpPr/>
          <p:nvPr/>
        </p:nvSpPr>
        <p:spPr>
          <a:xfrm>
            <a:off x="5298631" y="2408933"/>
            <a:ext cx="1145595" cy="517442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19547" y="1672165"/>
            <a:ext cx="1145595" cy="517442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8982" y="2408933"/>
            <a:ext cx="1145595" cy="51744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7950497" y="1672165"/>
            <a:ext cx="1145595" cy="51744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46685" y="2394671"/>
            <a:ext cx="1149408" cy="530856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9281447" y="1645384"/>
            <a:ext cx="1145595" cy="51744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89684" y="2394671"/>
            <a:ext cx="1145595" cy="5174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12355" y="1672165"/>
            <a:ext cx="1145595" cy="51744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12355" y="2408933"/>
            <a:ext cx="1145595" cy="51744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397" y="453490"/>
            <a:ext cx="8273143" cy="76944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গাড়িটির নম্বর প্লেটের সংখ্যাটি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স্থানীয় মান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nt-Up Arrow 4"/>
          <p:cNvSpPr/>
          <p:nvPr/>
        </p:nvSpPr>
        <p:spPr>
          <a:xfrm rot="5400000">
            <a:off x="4328160" y="2613660"/>
            <a:ext cx="838200" cy="1386840"/>
          </a:xfrm>
          <a:prstGeom prst="bentUpArrow">
            <a:avLst>
              <a:gd name="adj1" fmla="val 15909"/>
              <a:gd name="adj2" fmla="val 2136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40679" y="3326130"/>
            <a:ext cx="1737357" cy="5753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একক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V="1">
            <a:off x="7178031" y="4071528"/>
            <a:ext cx="1386840" cy="236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45236" y="3326130"/>
            <a:ext cx="746760" cy="5753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Bent-Up Arrow 10"/>
          <p:cNvSpPr/>
          <p:nvPr/>
        </p:nvSpPr>
        <p:spPr>
          <a:xfrm rot="5400000">
            <a:off x="3717334" y="2584406"/>
            <a:ext cx="1419766" cy="2026917"/>
          </a:xfrm>
          <a:prstGeom prst="bentUpArrow">
            <a:avLst>
              <a:gd name="adj1" fmla="val 12097"/>
              <a:gd name="adj2" fmla="val 11353"/>
              <a:gd name="adj3" fmla="val 13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40680" y="3920490"/>
            <a:ext cx="1737354" cy="50292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10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দশক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7178036" y="3398520"/>
            <a:ext cx="1386840" cy="281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033760" y="3920490"/>
            <a:ext cx="1158240" cy="48958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</a:t>
            </a:r>
            <a:endParaRPr lang="en-US" dirty="0"/>
          </a:p>
        </p:txBody>
      </p:sp>
      <p:sp>
        <p:nvSpPr>
          <p:cNvPr id="16" name="Bent-Up Arrow 15"/>
          <p:cNvSpPr/>
          <p:nvPr/>
        </p:nvSpPr>
        <p:spPr>
          <a:xfrm rot="5400000">
            <a:off x="3086783" y="2468205"/>
            <a:ext cx="1934110" cy="2773672"/>
          </a:xfrm>
          <a:prstGeom prst="bentUpArrow">
            <a:avLst>
              <a:gd name="adj1" fmla="val 8125"/>
              <a:gd name="adj2" fmla="val 8203"/>
              <a:gd name="adj3" fmla="val 10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40677" y="4415787"/>
            <a:ext cx="1737354" cy="518159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শতক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flipV="1">
            <a:off x="7178031" y="4625338"/>
            <a:ext cx="1386840" cy="236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530837" y="4410079"/>
            <a:ext cx="1661159" cy="51815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</a:t>
            </a:r>
            <a:endParaRPr lang="en-US" dirty="0"/>
          </a:p>
        </p:txBody>
      </p:sp>
      <p:sp>
        <p:nvSpPr>
          <p:cNvPr id="20" name="Bent-Up Arrow 19"/>
          <p:cNvSpPr/>
          <p:nvPr/>
        </p:nvSpPr>
        <p:spPr>
          <a:xfrm rot="5400000">
            <a:off x="2447921" y="2314579"/>
            <a:ext cx="2419352" cy="3566156"/>
          </a:xfrm>
          <a:prstGeom prst="bentUpArrow">
            <a:avLst>
              <a:gd name="adj1" fmla="val 7145"/>
              <a:gd name="adj2" fmla="val 6624"/>
              <a:gd name="adj3" fmla="val 7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40677" y="4930134"/>
            <a:ext cx="1737354" cy="5181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হাজার 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flipV="1">
            <a:off x="7178031" y="5528308"/>
            <a:ext cx="1386840" cy="236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134601" y="4928233"/>
            <a:ext cx="2057396" cy="5200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০</a:t>
            </a:r>
            <a:endParaRPr lang="en-US" dirty="0"/>
          </a:p>
        </p:txBody>
      </p:sp>
      <p:sp>
        <p:nvSpPr>
          <p:cNvPr id="24" name="Bent-Up Arrow 23"/>
          <p:cNvSpPr/>
          <p:nvPr/>
        </p:nvSpPr>
        <p:spPr>
          <a:xfrm rot="5400000">
            <a:off x="1904670" y="2228527"/>
            <a:ext cx="2886089" cy="4185914"/>
          </a:xfrm>
          <a:prstGeom prst="bentUpArrow">
            <a:avLst>
              <a:gd name="adj1" fmla="val 5929"/>
              <a:gd name="adj2" fmla="val 5310"/>
              <a:gd name="adj3" fmla="val 6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723120" y="5417823"/>
            <a:ext cx="2468876" cy="518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৫০০০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440677" y="5379706"/>
            <a:ext cx="1737354" cy="5181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হাজার 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flipV="1">
            <a:off x="7178031" y="6065522"/>
            <a:ext cx="1386840" cy="236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ent-Up Arrow 28"/>
          <p:cNvSpPr/>
          <p:nvPr/>
        </p:nvSpPr>
        <p:spPr>
          <a:xfrm rot="5400000">
            <a:off x="1260590" y="2121662"/>
            <a:ext cx="3413761" cy="4946403"/>
          </a:xfrm>
          <a:prstGeom prst="bentUpArrow">
            <a:avLst>
              <a:gd name="adj1" fmla="val 4883"/>
              <a:gd name="adj2" fmla="val 4662"/>
              <a:gd name="adj3" fmla="val 5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40677" y="5905589"/>
            <a:ext cx="1737354" cy="5181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 লক্ষ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403080" y="5935982"/>
            <a:ext cx="2788920" cy="518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১০০০০০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36457" y="2396300"/>
            <a:ext cx="724704" cy="4726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75493" y="2396299"/>
            <a:ext cx="732427" cy="47264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34" name="Rectangle 33"/>
          <p:cNvSpPr/>
          <p:nvPr/>
        </p:nvSpPr>
        <p:spPr>
          <a:xfrm>
            <a:off x="2388768" y="2396299"/>
            <a:ext cx="758189" cy="472649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6957" y="2396299"/>
            <a:ext cx="713275" cy="47264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60232" y="2396299"/>
            <a:ext cx="559368" cy="47264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0412" y="2396299"/>
            <a:ext cx="736044" cy="47264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 flipV="1">
            <a:off x="7178031" y="5113023"/>
            <a:ext cx="1386840" cy="236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61360" y="167640"/>
            <a:ext cx="5730240" cy="14630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" y="2179320"/>
            <a:ext cx="1493520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6460" y="2194560"/>
            <a:ext cx="1493520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9560" y="2179320"/>
            <a:ext cx="1493520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26480" y="2194560"/>
            <a:ext cx="1493520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9580" y="2194560"/>
            <a:ext cx="1493520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12680" y="2194560"/>
            <a:ext cx="1493520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" y="3185160"/>
            <a:ext cx="1493520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6460" y="3200400"/>
            <a:ext cx="1493520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অযুত 	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9560" y="3185160"/>
            <a:ext cx="1493520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26480" y="3200400"/>
            <a:ext cx="1493520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69580" y="3200400"/>
            <a:ext cx="1493520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12680" y="3185160"/>
            <a:ext cx="1493520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9616440" y="3276600"/>
            <a:ext cx="342900" cy="2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7673340" y="3276600"/>
            <a:ext cx="342900" cy="2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5688330" y="3276600"/>
            <a:ext cx="342900" cy="2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3707130" y="3261360"/>
            <a:ext cx="342900" cy="2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1748790" y="3276600"/>
            <a:ext cx="342900" cy="2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748790" y="4343400"/>
            <a:ext cx="9269730" cy="1661160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লক্ষ অযুত থেকে বড়।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23160" y="441960"/>
            <a:ext cx="8275320" cy="1082040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অনুরূপ কিছু সংখ্যা পড়ার চেষ্টা করি।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65760" y="2011680"/>
            <a:ext cx="2057400" cy="822960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৩৮৪৭৪০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373380" y="3276600"/>
            <a:ext cx="2057400" cy="822960"/>
          </a:xfrm>
          <a:prstGeom prst="round1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৪৬৪৮৩৮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365760" y="4587240"/>
            <a:ext cx="2057400" cy="822960"/>
          </a:xfrm>
          <a:prstGeom prst="round1Rect">
            <a:avLst>
              <a:gd name="adj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৩০৯৪৪৮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373380" y="5791200"/>
            <a:ext cx="2057400" cy="822960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৪৭৩৮৯২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4191000" y="2011680"/>
            <a:ext cx="7299960" cy="822960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লক্ষ চুরাশি হাজার সাতশত চল্লিশ।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4191000" y="3276600"/>
            <a:ext cx="7299960" cy="822960"/>
          </a:xfrm>
          <a:prstGeom prst="round1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 লক্ষ চৌষট্টি হাজার আটশত আটত্রিশ।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4191000" y="4572000"/>
            <a:ext cx="7299960" cy="822960"/>
          </a:xfrm>
          <a:prstGeom prst="round1Rect">
            <a:avLst>
              <a:gd name="adj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লক্ষ নয় হাজার চারশত আটচল্লিশ।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4191000" y="5791200"/>
            <a:ext cx="7299960" cy="822960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 লক্ষ তিয়াত্তর হাজার আটশত বিরানব্বই।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320040"/>
            <a:ext cx="6873240" cy="15240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2255520"/>
            <a:ext cx="9875520" cy="124968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 অনুযায়ী প্রদত্ত সংখ্যাটি কথায় লিখ।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502920" y="5349240"/>
            <a:ext cx="2057400" cy="822960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৩৮৪৭৪০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3550920" y="5349240"/>
            <a:ext cx="2057400" cy="822960"/>
          </a:xfrm>
          <a:prstGeom prst="round1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৪৬৪৮৩৮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6675120" y="5349240"/>
            <a:ext cx="2057400" cy="822960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৩০৯৪৪৮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9646920" y="5349240"/>
            <a:ext cx="2057400" cy="822960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৪৭৩৮৯২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502920" y="4046220"/>
            <a:ext cx="2057400" cy="822960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3550920" y="4046220"/>
            <a:ext cx="2057400" cy="822960"/>
          </a:xfrm>
          <a:prstGeom prst="round1Rect">
            <a:avLst/>
          </a:prstGeom>
          <a:solidFill>
            <a:srgbClr val="E19B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Single Corner Rectangle 14"/>
          <p:cNvSpPr/>
          <p:nvPr/>
        </p:nvSpPr>
        <p:spPr>
          <a:xfrm>
            <a:off x="6675120" y="4046220"/>
            <a:ext cx="2057400" cy="822960"/>
          </a:xfrm>
          <a:prstGeom prst="round1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 Single Corner Rectangle 15"/>
          <p:cNvSpPr/>
          <p:nvPr/>
        </p:nvSpPr>
        <p:spPr>
          <a:xfrm>
            <a:off x="9646920" y="4046220"/>
            <a:ext cx="2057400" cy="822960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165860" y="4880610"/>
            <a:ext cx="36576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396740" y="4892040"/>
            <a:ext cx="36576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0622280" y="4892040"/>
            <a:ext cx="36576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547610" y="4892040"/>
            <a:ext cx="36576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4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1889760"/>
            <a:ext cx="10637520" cy="1447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প্রাথমিক গনিত বই এর ৪ নং পৃষ্ঠাটি খোলো।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27960" y="411480"/>
            <a:ext cx="6126480" cy="97536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73480" y="3840480"/>
            <a:ext cx="9982200" cy="242316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 ১ এর সংখ্যাগুলো কথায় লিখ।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32560" y="1188720"/>
            <a:ext cx="8382000" cy="2819400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3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360" y="502920"/>
            <a:ext cx="8945880" cy="101566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18360" y="2164080"/>
            <a:ext cx="8945880" cy="4389120"/>
          </a:xfrm>
          <a:prstGeom prst="round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নামঃ মোঃ ইবনে জুবায়ের</a:t>
            </a: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পদবীঃসহকারী শিক্ষক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 in Education বিষয়ক প্রশিক্ষণার্থী</a:t>
            </a:r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ব্যাচ ২০২০ </a:t>
            </a: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পি,টি,আই, সোনাতলা,বগুড়া।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jubairshithil@gmail.com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5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20240" y="198120"/>
            <a:ext cx="9204960" cy="141732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20240" y="2194560"/>
            <a:ext cx="9311640" cy="43586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গণিত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অধ্যায়ঃ১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পাঠঃবড় ও স্থানীয় মান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পাঠ্যাংশঃছয় অঙ্কের সংখ্যা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নংঃ৪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তারিখঃ০৬/০২/২০২০ ইং 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0" y="563880"/>
            <a:ext cx="6461760" cy="1432560"/>
          </a:xfrm>
          <a:prstGeom prst="ellipse">
            <a:avLst/>
          </a:prstGeom>
          <a:solidFill>
            <a:srgbClr val="E19BD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80160" y="3063240"/>
            <a:ext cx="10424160" cy="150876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100000"/>
                  <a:shade val="85000"/>
                  <a:satMod val="100000"/>
                  <a:lumMod val="100000"/>
                </a:schemeClr>
              </a:gs>
              <a:gs pos="100000">
                <a:schemeClr val="accent6">
                  <a:tint val="90000"/>
                  <a:shade val="100000"/>
                  <a:satMod val="150000"/>
                  <a:lumMod val="10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দশ,শত,হাজার ও লক্ষের ধারণা ব্যাবহার করে লক্ষ পর্যন্ত গণনা করতে পারবে।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4550" y="300228"/>
            <a:ext cx="9281160" cy="1371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লক্ষ্য করি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7684" y="2210244"/>
            <a:ext cx="2502283" cy="175215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টিতে কী দেখা যাচ্ছে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89967" y="2882211"/>
            <a:ext cx="1403932" cy="3835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56713" y="5186172"/>
            <a:ext cx="2660529" cy="1332430"/>
          </a:xfrm>
          <a:prstGeom prst="ellipse">
            <a:avLst/>
          </a:prstGeom>
          <a:solidFill>
            <a:srgbClr val="E19BD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 গাড়ি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98" y="2000250"/>
            <a:ext cx="5522542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86363" y="3596640"/>
            <a:ext cx="9525000" cy="96012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সংখ্যাটি দেখে কী মনে হয়?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47623" y="5227320"/>
            <a:ext cx="8202480" cy="975360"/>
          </a:xfrm>
          <a:prstGeom prst="roundRect">
            <a:avLst/>
          </a:prstGeom>
          <a:gradFill flip="none" rotWithShape="1">
            <a:gsLst>
              <a:gs pos="0">
                <a:srgbClr val="E19BDE">
                  <a:tint val="66000"/>
                  <a:satMod val="160000"/>
                </a:srgbClr>
              </a:gs>
              <a:gs pos="50000">
                <a:srgbClr val="E19BDE">
                  <a:tint val="44500"/>
                  <a:satMod val="160000"/>
                </a:srgbClr>
              </a:gs>
              <a:gs pos="100000">
                <a:srgbClr val="E19BDE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ছবিটির সংখাটি একটি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গাড়ির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নাম্বার।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3"/>
          <a:stretch/>
        </p:blipFill>
        <p:spPr>
          <a:xfrm>
            <a:off x="4060030" y="396239"/>
            <a:ext cx="4718210" cy="2529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478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023" y="249606"/>
            <a:ext cx="10565325" cy="101566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 স্থানীয় মান দেখিয়ে পড়ি।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2741" y="2272773"/>
            <a:ext cx="1187192" cy="55013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2741" y="3009541"/>
            <a:ext cx="1187192" cy="55013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24258" y="2272773"/>
            <a:ext cx="1187192" cy="550134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4625879" y="3009541"/>
            <a:ext cx="1187192" cy="550134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6795" y="2272773"/>
            <a:ext cx="1187192" cy="550134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56230" y="3009541"/>
            <a:ext cx="1187192" cy="550134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7277745" y="2272773"/>
            <a:ext cx="1187192" cy="55013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73794" y="2995279"/>
            <a:ext cx="1191143" cy="564396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8608695" y="2245992"/>
            <a:ext cx="1187192" cy="55013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16932" y="2995279"/>
            <a:ext cx="1187192" cy="55013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Left-Up Arrow 19"/>
          <p:cNvSpPr/>
          <p:nvPr/>
        </p:nvSpPr>
        <p:spPr>
          <a:xfrm rot="2547968">
            <a:off x="3991371" y="3308188"/>
            <a:ext cx="1125856" cy="1057763"/>
          </a:xfrm>
          <a:prstGeom prst="leftUpArrow">
            <a:avLst>
              <a:gd name="adj1" fmla="val 23083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47761" y="4426860"/>
            <a:ext cx="1194347" cy="5608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" name="U-Turn Arrow 21"/>
          <p:cNvSpPr/>
          <p:nvPr/>
        </p:nvSpPr>
        <p:spPr>
          <a:xfrm>
            <a:off x="4105952" y="1623682"/>
            <a:ext cx="1401118" cy="579417"/>
          </a:xfrm>
          <a:prstGeom prst="utur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24258" y="5854937"/>
            <a:ext cx="6133737" cy="95794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পঞ্চাশ হাজার পাঁচশত আটষট্টি।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87040" y="1579496"/>
            <a:ext cx="3295527" cy="4275441"/>
          </a:xfrm>
          <a:prstGeom prst="verticalScroll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অযুত ও হাজার মিলে একসাথে পঞ্চাশ হাজার পড়তে হয়।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602781" y="1991910"/>
            <a:ext cx="1187192" cy="55013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02781" y="2728678"/>
            <a:ext cx="1187192" cy="55013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44298" y="1991910"/>
            <a:ext cx="1187192" cy="550134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22" name="Rectangle 21"/>
          <p:cNvSpPr/>
          <p:nvPr/>
        </p:nvSpPr>
        <p:spPr>
          <a:xfrm>
            <a:off x="4945919" y="2728678"/>
            <a:ext cx="1187192" cy="550134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66835" y="1991910"/>
            <a:ext cx="1187192" cy="550134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76270" y="2728678"/>
            <a:ext cx="1187192" cy="55013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5" name="Rectangle 24"/>
          <p:cNvSpPr/>
          <p:nvPr/>
        </p:nvSpPr>
        <p:spPr>
          <a:xfrm>
            <a:off x="7597785" y="1991910"/>
            <a:ext cx="1187192" cy="55013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93834" y="2714416"/>
            <a:ext cx="1191143" cy="564396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8928735" y="1965129"/>
            <a:ext cx="1187192" cy="55013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36972" y="2714416"/>
            <a:ext cx="1187192" cy="55013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783080" y="304800"/>
            <a:ext cx="8580120" cy="11007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গাড়ির নম্বরটি মনে করি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841430" y="4819001"/>
            <a:ext cx="8580120" cy="123551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ফাঁকা ঘরটিতে কী হতে পারে তোমরা কি বলতে পাড়বে?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960620" y="6200308"/>
            <a:ext cx="2225040" cy="594360"/>
          </a:xfrm>
          <a:prstGeom prst="hexagon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59643" y="1991910"/>
            <a:ext cx="1187192" cy="55013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59643" y="2728678"/>
            <a:ext cx="1187192" cy="55013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2259643" y="3753418"/>
            <a:ext cx="7856284" cy="81996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 মান অনুসারে পড়ি।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819400" y="381000"/>
            <a:ext cx="6355080" cy="161544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127760" y="2788920"/>
            <a:ext cx="9540240" cy="1584960"/>
          </a:xfrm>
          <a:prstGeom prst="flowChartAlternateProcess">
            <a:avLst/>
          </a:prstGeom>
          <a:solidFill>
            <a:srgbClr val="E19B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লক্ষের ধারণা লাভ করব।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1074</TotalTime>
  <Words>353</Words>
  <Application>Microsoft Office PowerPoint</Application>
  <PresentationFormat>Widescreen</PresentationFormat>
  <Paragraphs>131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NikoshBAN</vt:lpstr>
      <vt:lpstr>Tw Cen MT</vt:lpstr>
      <vt:lpstr>Tw Cen MT Condensed</vt:lpstr>
      <vt:lpstr>Vrinda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IMD</cp:lastModifiedBy>
  <cp:revision>93</cp:revision>
  <dcterms:created xsi:type="dcterms:W3CDTF">2020-02-06T05:53:59Z</dcterms:created>
  <dcterms:modified xsi:type="dcterms:W3CDTF">2020-02-10T19:37:54Z</dcterms:modified>
</cp:coreProperties>
</file>