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57" r:id="rId3"/>
    <p:sldId id="259" r:id="rId4"/>
    <p:sldId id="260" r:id="rId5"/>
    <p:sldId id="278" r:id="rId6"/>
    <p:sldId id="261" r:id="rId7"/>
    <p:sldId id="263" r:id="rId8"/>
    <p:sldId id="268" r:id="rId9"/>
    <p:sldId id="275" r:id="rId10"/>
    <p:sldId id="269" r:id="rId11"/>
    <p:sldId id="267" r:id="rId12"/>
    <p:sldId id="264" r:id="rId13"/>
    <p:sldId id="266" r:id="rId14"/>
    <p:sldId id="265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39"/>
    <a:srgbClr val="900C3E"/>
    <a:srgbClr val="FF5733"/>
    <a:srgbClr val="FF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1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1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8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0CF4D-C9DA-445C-8ECA-BBB0A8DD0A1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53CB1-4865-4395-8955-5B8D57B0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74537"/>
            <a:ext cx="12192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128600"/>
            <a:ext cx="8776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7420" y="303662"/>
            <a:ext cx="846162" cy="5288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015" y="5509272"/>
            <a:ext cx="7520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বাঘের,৩টি বাঘ</a:t>
            </a:r>
            <a:endParaRPr lang="en-US" sz="6600" dirty="0">
              <a:solidFill>
                <a:srgbClr val="C7003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3" t="9978" r="6078" b="1575"/>
          <a:stretch/>
        </p:blipFill>
        <p:spPr>
          <a:xfrm>
            <a:off x="102358" y="1910686"/>
            <a:ext cx="3916907" cy="3074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3" t="9978" r="6078" b="1575"/>
          <a:stretch/>
        </p:blipFill>
        <p:spPr>
          <a:xfrm>
            <a:off x="8188655" y="1910686"/>
            <a:ext cx="3916907" cy="3074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3" t="9978" r="6078" b="1575"/>
          <a:stretch/>
        </p:blipFill>
        <p:spPr>
          <a:xfrm>
            <a:off x="4145506" y="1910686"/>
            <a:ext cx="3916907" cy="30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128600"/>
            <a:ext cx="8776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7420" y="303662"/>
            <a:ext cx="846162" cy="5288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812" y="5629717"/>
            <a:ext cx="7520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আপেলের,৪টি আপেলের</a:t>
            </a:r>
            <a:endParaRPr lang="en-US" sz="6600" dirty="0">
              <a:solidFill>
                <a:srgbClr val="C7003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21715" r="15531" b="9873"/>
          <a:stretch/>
        </p:blipFill>
        <p:spPr>
          <a:xfrm>
            <a:off x="171926" y="1994847"/>
            <a:ext cx="2921330" cy="2731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21715" r="15531" b="9873"/>
          <a:stretch/>
        </p:blipFill>
        <p:spPr>
          <a:xfrm>
            <a:off x="3227735" y="1994847"/>
            <a:ext cx="2791866" cy="2731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21715" r="15531" b="9873"/>
          <a:stretch/>
        </p:blipFill>
        <p:spPr>
          <a:xfrm>
            <a:off x="9239003" y="1994847"/>
            <a:ext cx="2790701" cy="2731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t="21715" r="15531" b="9873"/>
          <a:stretch/>
        </p:blipFill>
        <p:spPr>
          <a:xfrm>
            <a:off x="6333342" y="1994847"/>
            <a:ext cx="2750687" cy="27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128600"/>
            <a:ext cx="8776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7420" y="303662"/>
            <a:ext cx="846162" cy="5288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2098" y="1591929"/>
            <a:ext cx="2276779" cy="160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8132" y="1541653"/>
            <a:ext cx="2276779" cy="1602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8131" y="3816440"/>
            <a:ext cx="2276779" cy="1602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1917" y="3768111"/>
            <a:ext cx="2276779" cy="1602894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>
            <a:off x="992684" y="1488910"/>
            <a:ext cx="10225867" cy="3971520"/>
          </a:xfrm>
          <a:prstGeom prst="cube">
            <a:avLst/>
          </a:prstGeom>
          <a:noFill/>
          <a:ln>
            <a:solidFill>
              <a:srgbClr val="900C3E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72098" y="5497670"/>
            <a:ext cx="5074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মাছের,</a:t>
            </a:r>
            <a:r>
              <a:rPr lang="en-US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মাছ</a:t>
            </a:r>
            <a:endParaRPr lang="en-US" sz="6600" dirty="0">
              <a:solidFill>
                <a:srgbClr val="C7003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5024" y="2743353"/>
            <a:ext cx="2276779" cy="16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551" y="220601"/>
            <a:ext cx="117565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আছে?চলো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-50161" y="325840"/>
            <a:ext cx="846162" cy="5288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" y="1051930"/>
            <a:ext cx="12144500" cy="58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003"/>
            <a:ext cx="12192000" cy="5612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9299" y="142249"/>
            <a:ext cx="64524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গণনা করি ও লেখি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22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10172" r="8962" b="1226"/>
          <a:stretch/>
        </p:blipFill>
        <p:spPr>
          <a:xfrm>
            <a:off x="3425588" y="827796"/>
            <a:ext cx="8766412" cy="59346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8900" y="0"/>
            <a:ext cx="63348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১১পৃষ্টা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389400" y="2375598"/>
            <a:ext cx="604364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2060812"/>
            <a:ext cx="9457898" cy="102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1194" y="2593075"/>
            <a:ext cx="3357349" cy="1883391"/>
            <a:chOff x="341194" y="2593075"/>
            <a:chExt cx="3357349" cy="1883391"/>
          </a:xfrm>
        </p:grpSpPr>
        <p:sp>
          <p:nvSpPr>
            <p:cNvPr id="3" name="Notched Right Arrow 2"/>
            <p:cNvSpPr/>
            <p:nvPr/>
          </p:nvSpPr>
          <p:spPr>
            <a:xfrm>
              <a:off x="341194" y="2593075"/>
              <a:ext cx="3357349" cy="1883391"/>
            </a:xfrm>
            <a:prstGeom prst="notchedRightArrow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32239" y="3073105"/>
              <a:ext cx="18293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5400" b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98543" y="402609"/>
            <a:ext cx="6564573" cy="5363570"/>
            <a:chOff x="3698543" y="402609"/>
            <a:chExt cx="6564573" cy="5363570"/>
          </a:xfrm>
        </p:grpSpPr>
        <p:sp>
          <p:nvSpPr>
            <p:cNvPr id="5" name="Horizontal Scroll 4"/>
            <p:cNvSpPr/>
            <p:nvPr/>
          </p:nvSpPr>
          <p:spPr>
            <a:xfrm>
              <a:off x="3698543" y="402609"/>
              <a:ext cx="6564573" cy="5363570"/>
            </a:xfrm>
            <a:prstGeom prst="horizontalScroll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1307" y="1987687"/>
              <a:ext cx="513396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 তোমার হাতের আঙ্গুল কয়টি?</a:t>
              </a:r>
              <a:endPara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5500" y="3119271"/>
              <a:ext cx="417621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6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২। তোমার হাতের আঙ্গুল গুলো গণনা কর?</a:t>
              </a:r>
              <a:endPara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90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0146" y="20472"/>
            <a:ext cx="535274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15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76658" y="1549021"/>
            <a:ext cx="8188656" cy="4230806"/>
            <a:chOff x="1906141" y="1576316"/>
            <a:chExt cx="8188656" cy="423080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3" name="Rectangle 2"/>
            <p:cNvSpPr/>
            <p:nvPr/>
          </p:nvSpPr>
          <p:spPr>
            <a:xfrm>
              <a:off x="2779597" y="3036627"/>
              <a:ext cx="6632812" cy="2770495"/>
            </a:xfrm>
            <a:prstGeom prst="rect">
              <a:avLst/>
            </a:prstGeom>
            <a:noFill/>
            <a:ln w="76200">
              <a:solidFill>
                <a:srgbClr val="900C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906141" y="1576316"/>
              <a:ext cx="8188656" cy="1460311"/>
            </a:xfrm>
            <a:prstGeom prst="triangle">
              <a:avLst/>
            </a:prstGeom>
            <a:noFill/>
            <a:ln w="76200">
              <a:solidFill>
                <a:srgbClr val="900C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214027" y="3517416"/>
            <a:ext cx="590498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১-১০ পর্যন্ত সংখ্যাগুলো শিখে ও লিখে আসবে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1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0"/>
            <a:ext cx="12191999" cy="6858000"/>
            <a:chOff x="0" y="0"/>
            <a:chExt cx="12191999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" y="735955"/>
              <a:ext cx="12191998" cy="54784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350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35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5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0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2763113"/>
            <a:ext cx="5078239" cy="1555845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39" y="0"/>
            <a:ext cx="7113761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92754" y="4318958"/>
            <a:ext cx="504336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7003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আজিম উদ্দিন</a:t>
            </a:r>
          </a:p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7003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যশা সরকারি প্রাথমিক বিদ্যালয়</a:t>
            </a:r>
          </a:p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জকিগঞ্জ,সিলেট।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7003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077" y="3045504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80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2949713" y="2705725"/>
            <a:ext cx="6263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0236" y="2193758"/>
            <a:ext cx="2820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পাঠঃসংখ্যা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9252" y="963119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0236" y="3346374"/>
            <a:ext cx="4801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পাঠাংশঃসংখ্যা(১-১০)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0236" y="4406657"/>
            <a:ext cx="3387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3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58" y="2726704"/>
            <a:ext cx="24544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0" cap="none" spc="0" dirty="0" smtClean="0">
                <a:ln w="0"/>
                <a:solidFill>
                  <a:srgbClr val="C700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0" cap="none" spc="0" dirty="0">
              <a:ln w="0"/>
              <a:solidFill>
                <a:srgbClr val="C700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2743201" y="1686296"/>
            <a:ext cx="2030679" cy="2889231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3243" y="1136443"/>
            <a:ext cx="73633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৩.২.১</a:t>
            </a:r>
            <a:r>
              <a:rPr lang="en-US" sz="5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১-১০</a:t>
            </a:r>
            <a:r>
              <a:rPr lang="bn-IN" sz="5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 সংখ্যা গণনা করতে পারবে৷</a:t>
            </a:r>
            <a:endParaRPr lang="en-US" sz="54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623" y="3982999"/>
            <a:ext cx="7764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৩.২.১</a:t>
            </a:r>
            <a:r>
              <a:rPr lang="en-US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১-১০</a:t>
            </a:r>
            <a:r>
              <a:rPr lang="bn-IN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 </a:t>
            </a:r>
            <a:r>
              <a:rPr lang="bn-IN" sz="5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লিখতে     করতে </a:t>
            </a:r>
            <a:r>
              <a:rPr lang="bn-IN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পারবে৷</a:t>
            </a:r>
            <a:endParaRPr lang="en-US" sz="5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8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193" b="90021" l="10163" r="89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15732" r="10060" b="-880"/>
          <a:stretch/>
        </p:blipFill>
        <p:spPr>
          <a:xfrm>
            <a:off x="0" y="163035"/>
            <a:ext cx="12001994" cy="31060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62111" y="2966342"/>
            <a:ext cx="4186410" cy="1198265"/>
            <a:chOff x="4262111" y="2966342"/>
            <a:chExt cx="4186410" cy="1198265"/>
          </a:xfrm>
        </p:grpSpPr>
        <p:sp>
          <p:nvSpPr>
            <p:cNvPr id="7" name="Rectangle 6"/>
            <p:cNvSpPr/>
            <p:nvPr/>
          </p:nvSpPr>
          <p:spPr>
            <a:xfrm>
              <a:off x="4547339" y="3160177"/>
              <a:ext cx="328733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0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কেমন আছো সবাই?</a:t>
              </a:r>
              <a:endPara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Callout 7"/>
            <p:cNvSpPr/>
            <p:nvPr/>
          </p:nvSpPr>
          <p:spPr>
            <a:xfrm rot="10800000">
              <a:off x="4262111" y="2966342"/>
              <a:ext cx="4186410" cy="1198265"/>
            </a:xfrm>
            <a:prstGeom prst="wedgeEllipseCallout">
              <a:avLst>
                <a:gd name="adj1" fmla="val -78853"/>
                <a:gd name="adj2" fmla="val 106106"/>
              </a:avLst>
            </a:prstGeom>
            <a:noFill/>
            <a:ln w="76200">
              <a:solidFill>
                <a:srgbClr val="C70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90325" y="4127988"/>
            <a:ext cx="4100681" cy="870857"/>
            <a:chOff x="1649714" y="4166251"/>
            <a:chExt cx="4100681" cy="870857"/>
          </a:xfrm>
        </p:grpSpPr>
        <p:sp>
          <p:nvSpPr>
            <p:cNvPr id="10" name="Rectangle 9"/>
            <p:cNvSpPr/>
            <p:nvPr/>
          </p:nvSpPr>
          <p:spPr>
            <a:xfrm>
              <a:off x="1833137" y="4245213"/>
              <a:ext cx="37534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ভালো আছি। আপনি?</a:t>
              </a:r>
              <a:endPara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 rot="10800000">
              <a:off x="1649714" y="4166251"/>
              <a:ext cx="4100681" cy="870857"/>
            </a:xfrm>
            <a:prstGeom prst="wedgeEllipseCallout">
              <a:avLst>
                <a:gd name="adj1" fmla="val 53035"/>
                <a:gd name="adj2" fmla="val 332500"/>
              </a:avLst>
            </a:prstGeom>
            <a:noFill/>
            <a:ln w="76200">
              <a:solidFill>
                <a:srgbClr val="C70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00055" y="5087331"/>
            <a:ext cx="6915434" cy="1030515"/>
            <a:chOff x="3398263" y="5023503"/>
            <a:chExt cx="6915434" cy="1030515"/>
          </a:xfrm>
        </p:grpSpPr>
        <p:sp>
          <p:nvSpPr>
            <p:cNvPr id="13" name="Rectangle 12"/>
            <p:cNvSpPr/>
            <p:nvPr/>
          </p:nvSpPr>
          <p:spPr>
            <a:xfrm>
              <a:off x="4262111" y="5184715"/>
              <a:ext cx="602519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6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 আসতে কোনো অসুবিধা হয়েছে?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 rot="10800000">
              <a:off x="3398263" y="5023503"/>
              <a:ext cx="6915434" cy="1030515"/>
            </a:xfrm>
            <a:prstGeom prst="wedgeEllipseCallout">
              <a:avLst>
                <a:gd name="adj1" fmla="val -50378"/>
                <a:gd name="adj2" fmla="val 285035"/>
              </a:avLst>
            </a:prstGeom>
            <a:noFill/>
            <a:ln w="76200">
              <a:solidFill>
                <a:srgbClr val="C70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46714" y="5486330"/>
            <a:ext cx="2454068" cy="742823"/>
            <a:chOff x="1245987" y="5921570"/>
            <a:chExt cx="2454068" cy="742823"/>
          </a:xfrm>
        </p:grpSpPr>
        <p:sp>
          <p:nvSpPr>
            <p:cNvPr id="15" name="Rectangle 14"/>
            <p:cNvSpPr/>
            <p:nvPr/>
          </p:nvSpPr>
          <p:spPr>
            <a:xfrm>
              <a:off x="1367039" y="5969817"/>
              <a:ext cx="208646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6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.................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Callout 15"/>
            <p:cNvSpPr/>
            <p:nvPr/>
          </p:nvSpPr>
          <p:spPr>
            <a:xfrm rot="10800000">
              <a:off x="1245987" y="5921570"/>
              <a:ext cx="2454068" cy="742823"/>
            </a:xfrm>
            <a:prstGeom prst="wedgeEllipseCallout">
              <a:avLst>
                <a:gd name="adj1" fmla="val 53109"/>
                <a:gd name="adj2" fmla="val 506043"/>
              </a:avLst>
            </a:prstGeom>
            <a:noFill/>
            <a:ln w="76200">
              <a:solidFill>
                <a:srgbClr val="C700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263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8278" y="338203"/>
            <a:ext cx="87932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531044"/>
              </p:ext>
            </p:extLst>
          </p:nvPr>
        </p:nvGraphicFramePr>
        <p:xfrm>
          <a:off x="1578278" y="1768487"/>
          <a:ext cx="9394522" cy="46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ackager Shell Object" showAsIcon="1" r:id="rId3" imgW="855000" imgH="437760" progId="Package">
                  <p:embed/>
                </p:oleObj>
              </mc:Choice>
              <mc:Fallback>
                <p:oleObj name="Packager Shell Object" showAsIcon="1" r:id="rId3" imgW="8550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8278" y="1768487"/>
                        <a:ext cx="9394522" cy="46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24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241946" y="-1"/>
            <a:ext cx="8911988" cy="2674961"/>
          </a:xfrm>
          <a:prstGeom prst="downArrow">
            <a:avLst>
              <a:gd name="adj1" fmla="val 50000"/>
              <a:gd name="adj2" fmla="val 39730"/>
            </a:avLst>
          </a:prstGeom>
          <a:noFill/>
          <a:ln w="76200">
            <a:solidFill>
              <a:srgbClr val="FF5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34770" y="614204"/>
            <a:ext cx="4326339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0" cap="none" spc="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0" cap="none" spc="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8800" b="0" cap="none" spc="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0876" y="3472303"/>
            <a:ext cx="9294125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dirty="0" err="1" smtClean="0">
                <a:ln w="0"/>
                <a:solidFill>
                  <a:srgbClr val="C700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13800" dirty="0" smtClean="0">
                <a:ln w="0"/>
                <a:solidFill>
                  <a:srgbClr val="C700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n w="0"/>
                <a:solidFill>
                  <a:srgbClr val="C700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endParaRPr lang="en-US" sz="13800" dirty="0">
              <a:ln w="0"/>
              <a:solidFill>
                <a:srgbClr val="C700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6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128600"/>
            <a:ext cx="8776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7420" y="303662"/>
            <a:ext cx="846162" cy="5288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0427" y="5521147"/>
            <a:ext cx="7520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r>
              <a:rPr lang="bn-IN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6600" dirty="0" err="1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6600" dirty="0">
              <a:solidFill>
                <a:srgbClr val="C7003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40" y="1508166"/>
            <a:ext cx="5505817" cy="38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128600"/>
            <a:ext cx="87762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7420" y="303662"/>
            <a:ext cx="846162" cy="5288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015" y="5509272"/>
            <a:ext cx="7520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7003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ফুলের,২টি ফুল</a:t>
            </a:r>
            <a:endParaRPr lang="en-US" sz="6600" dirty="0">
              <a:solidFill>
                <a:srgbClr val="C7003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1021769"/>
            <a:ext cx="3275463" cy="37804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11" y="1021769"/>
            <a:ext cx="3275463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169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2020-02-06T03:19:24Z</dcterms:created>
  <dcterms:modified xsi:type="dcterms:W3CDTF">2020-02-11T05:37:23Z</dcterms:modified>
</cp:coreProperties>
</file>