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68" r:id="rId11"/>
    <p:sldId id="269" r:id="rId12"/>
    <p:sldId id="274" r:id="rId13"/>
    <p:sldId id="270" r:id="rId14"/>
    <p:sldId id="271" r:id="rId15"/>
    <p:sldId id="272" r:id="rId16"/>
    <p:sldId id="280" r:id="rId17"/>
    <p:sldId id="275" r:id="rId18"/>
    <p:sldId id="278" r:id="rId19"/>
    <p:sldId id="28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4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898504-0836-4992-9AB0-3FD5F52CE73B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80048A6-31FA-4395-897B-69AF8FC263DD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নারী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নির্যাতনের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কারণ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529524-820F-49A5-800F-9FFEDE4FA342}" type="parTrans" cxnId="{6E0C5D9D-B9D2-4A08-A23C-60D8E0531735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427726-4B23-4853-91FF-FE8D4C1F3F46}" type="sibTrans" cxnId="{6E0C5D9D-B9D2-4A08-A23C-60D8E0531735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80CA96-A688-4535-9D5C-B08BAA6171F8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যৌতুক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615708-4B0B-460F-98E5-C25BD7A6702A}" type="parTrans" cxnId="{50FF970A-7CA9-43C7-87FC-A74BD508B29B}">
      <dgm:prSet custT="1"/>
      <dgm:spPr/>
      <dgm:t>
        <a:bodyPr/>
        <a:lstStyle/>
        <a:p>
          <a:endParaRPr lang="en-US" sz="105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2F69CB-4F0B-4C40-9A34-2354DBFC7408}" type="sibTrans" cxnId="{50FF970A-7CA9-43C7-87FC-A74BD508B29B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D736CC-DE88-46DD-81F4-5C63B7A1B0C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দারিদ্র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3D081C-80E6-4047-8E0D-13C1FC2A69BE}" type="parTrans" cxnId="{EC01C66E-B894-4023-971D-1DDF3E8682E5}">
      <dgm:prSet custT="1"/>
      <dgm:spPr/>
      <dgm:t>
        <a:bodyPr/>
        <a:lstStyle/>
        <a:p>
          <a:endParaRPr lang="en-US" sz="105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215D63-F808-4AA9-B7CA-45644EF86FC5}" type="sibTrans" cxnId="{EC01C66E-B894-4023-971D-1DDF3E8682E5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500957-92A1-4816-BCE2-E38D162B595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নেতিবাচক</a:t>
          </a:r>
          <a:endParaRPr lang="en-US" sz="32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দৃষ্টিভং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গি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E1BEA0-33CA-4730-B128-7C3FB713619F}" type="parTrans" cxnId="{ADB9ED21-06C0-4C64-92AA-60175FE22136}">
      <dgm:prSet custT="1"/>
      <dgm:spPr/>
      <dgm:t>
        <a:bodyPr/>
        <a:lstStyle/>
        <a:p>
          <a:endParaRPr lang="en-US" sz="105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E80BEF-89C5-4F18-8805-B173466D8A0F}" type="sibTrans" cxnId="{ADB9ED21-06C0-4C64-92AA-60175FE22136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407F6C-3D14-4BD7-9172-D7901FB974AA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অশিক্ষা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03FC98-6076-4AF2-9434-D84A086FEABA}" type="parTrans" cxnId="{57EF441D-A25F-4F96-9956-858D91A41158}">
      <dgm:prSet custT="1"/>
      <dgm:spPr/>
      <dgm:t>
        <a:bodyPr/>
        <a:lstStyle/>
        <a:p>
          <a:endParaRPr lang="en-US" sz="105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4052C7-9C34-44D4-A6A6-E2A111DDA214}" type="sibTrans" cxnId="{57EF441D-A25F-4F96-9956-858D91A41158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8F7893-C36D-43BE-8834-D784996C0DCB}">
      <dgm:prSet custT="1"/>
      <dgm:spPr/>
      <dgm:t>
        <a:bodyPr/>
        <a:lstStyle/>
        <a:p>
          <a:pPr lvl="0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রী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দের</a:t>
          </a:r>
          <a:endParaRPr lang="en-US" sz="32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দুর্বল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ভাবা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95013E-2D25-49C1-BBCA-2FBBA8A5561B}" type="parTrans" cxnId="{E02A8E12-5AE3-4BE3-B452-44DD27782FB9}">
      <dgm:prSet custT="1"/>
      <dgm:spPr/>
      <dgm:t>
        <a:bodyPr/>
        <a:lstStyle/>
        <a:p>
          <a:endParaRPr lang="en-US" sz="105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8B31BD-49D5-403C-BEF3-7A9EBB082949}" type="sibTrans" cxnId="{E02A8E12-5AE3-4BE3-B452-44DD27782FB9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160CFC-A16C-432A-A82D-053F781FE512}">
      <dgm:prSet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বেকারত্ব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97D4F7-1446-47D6-BD3A-B739645B14ED}" type="parTrans" cxnId="{51AACB0B-13E6-4567-813D-4B7C99F454A4}">
      <dgm:prSet custT="1"/>
      <dgm:spPr/>
      <dgm:t>
        <a:bodyPr/>
        <a:lstStyle/>
        <a:p>
          <a:endParaRPr lang="en-US" sz="105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94B414-550E-4437-B360-2DD0C5CC47D3}" type="sibTrans" cxnId="{51AACB0B-13E6-4567-813D-4B7C99F454A4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A2A929-C5B9-48D7-A951-7B6FA70CA663}">
      <dgm:prSet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স্বামীর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কী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য়া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E6662B-058F-42C4-8C69-441D24B95BB1}" type="parTrans" cxnId="{D7F37962-6C17-4641-B6C0-4747E838C122}">
      <dgm:prSet custT="1"/>
      <dgm:spPr/>
      <dgm:t>
        <a:bodyPr/>
        <a:lstStyle/>
        <a:p>
          <a:endParaRPr lang="en-US" sz="105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2B8FE7-CADF-4BC8-8909-2842EE6CC6FF}" type="sibTrans" cxnId="{D7F37962-6C17-4641-B6C0-4747E838C12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24BC17-1503-49DD-BC1B-B0A8F7C1382B}">
      <dgm:prSet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স্বামীর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মাদকাশক্তি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C19A93-A53B-4E09-B870-BC59F4352109}" type="parTrans" cxnId="{231E1088-2B94-4C28-9959-7E505C12F10F}">
      <dgm:prSet custT="1"/>
      <dgm:spPr/>
      <dgm:t>
        <a:bodyPr/>
        <a:lstStyle/>
        <a:p>
          <a:endParaRPr lang="en-US" sz="105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A67ECE-342F-4B72-8C7C-AB6411926FFA}" type="sibTrans" cxnId="{231E1088-2B94-4C28-9959-7E505C12F10F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864E32-A161-499A-94E3-1397DFA16131}" type="pres">
      <dgm:prSet presAssocID="{00898504-0836-4992-9AB0-3FD5F52CE73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BE579A-42DD-4933-B38E-AE51C832E1EC}" type="pres">
      <dgm:prSet presAssocID="{380048A6-31FA-4395-897B-69AF8FC263DD}" presName="centerShape" presStyleLbl="node0" presStyleIdx="0" presStyleCnt="1" custScaleX="147217" custScaleY="159972" custLinFactNeighborX="-237" custLinFactNeighborY="-540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8C7327-59A9-4D15-9593-104BD6F49D18}" type="pres">
      <dgm:prSet presAssocID="{8F615708-4B0B-460F-98E5-C25BD7A6702A}" presName="Name9" presStyleLbl="parChTrans1D2" presStyleIdx="0" presStyleCnt="8"/>
      <dgm:spPr/>
      <dgm:t>
        <a:bodyPr/>
        <a:lstStyle/>
        <a:p>
          <a:endParaRPr lang="en-US"/>
        </a:p>
      </dgm:t>
    </dgm:pt>
    <dgm:pt modelId="{81144908-86BF-419D-92E1-E8EEDFC51B93}" type="pres">
      <dgm:prSet presAssocID="{8F615708-4B0B-460F-98E5-C25BD7A6702A}" presName="connTx" presStyleLbl="parChTrans1D2" presStyleIdx="0" presStyleCnt="8"/>
      <dgm:spPr/>
      <dgm:t>
        <a:bodyPr/>
        <a:lstStyle/>
        <a:p>
          <a:endParaRPr lang="en-US"/>
        </a:p>
      </dgm:t>
    </dgm:pt>
    <dgm:pt modelId="{250A3FD3-9C09-4720-A19C-5340212B769E}" type="pres">
      <dgm:prSet presAssocID="{7B80CA96-A688-4535-9D5C-B08BAA6171F8}" presName="node" presStyleLbl="node1" presStyleIdx="0" presStyleCnt="8" custScaleX="159714" custScaleY="100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5EB92A-60FD-442E-B57E-3AED9D8AFFB5}" type="pres">
      <dgm:prSet presAssocID="{E33D081C-80E6-4047-8E0D-13C1FC2A69BE}" presName="Name9" presStyleLbl="parChTrans1D2" presStyleIdx="1" presStyleCnt="8"/>
      <dgm:spPr/>
      <dgm:t>
        <a:bodyPr/>
        <a:lstStyle/>
        <a:p>
          <a:endParaRPr lang="en-US"/>
        </a:p>
      </dgm:t>
    </dgm:pt>
    <dgm:pt modelId="{5F21FA21-6620-4C59-985F-CEF3F2D66AD2}" type="pres">
      <dgm:prSet presAssocID="{E33D081C-80E6-4047-8E0D-13C1FC2A69BE}" presName="connTx" presStyleLbl="parChTrans1D2" presStyleIdx="1" presStyleCnt="8"/>
      <dgm:spPr/>
      <dgm:t>
        <a:bodyPr/>
        <a:lstStyle/>
        <a:p>
          <a:endParaRPr lang="en-US"/>
        </a:p>
      </dgm:t>
    </dgm:pt>
    <dgm:pt modelId="{73493A87-2907-4FD9-BE5E-340BC4CAC8DC}" type="pres">
      <dgm:prSet presAssocID="{F0D736CC-DE88-46DD-81F4-5C63B7A1B0CD}" presName="node" presStyleLbl="node1" presStyleIdx="1" presStyleCnt="8" custScaleX="166159" custRadScaleRad="123434" custRadScaleInc="23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A8F25-3034-4F4E-B314-674C7D97E623}" type="pres">
      <dgm:prSet presAssocID="{B497D4F7-1446-47D6-BD3A-B739645B14ED}" presName="Name9" presStyleLbl="parChTrans1D2" presStyleIdx="2" presStyleCnt="8"/>
      <dgm:spPr/>
      <dgm:t>
        <a:bodyPr/>
        <a:lstStyle/>
        <a:p>
          <a:endParaRPr lang="en-US"/>
        </a:p>
      </dgm:t>
    </dgm:pt>
    <dgm:pt modelId="{B1E47AEA-B62F-4B16-87C8-9C00F0FC86DE}" type="pres">
      <dgm:prSet presAssocID="{B497D4F7-1446-47D6-BD3A-B739645B14ED}" presName="connTx" presStyleLbl="parChTrans1D2" presStyleIdx="2" presStyleCnt="8"/>
      <dgm:spPr/>
      <dgm:t>
        <a:bodyPr/>
        <a:lstStyle/>
        <a:p>
          <a:endParaRPr lang="en-US"/>
        </a:p>
      </dgm:t>
    </dgm:pt>
    <dgm:pt modelId="{131B3719-49D3-4C3C-BC45-AB86A90FB14D}" type="pres">
      <dgm:prSet presAssocID="{C0160CFC-A16C-432A-A82D-053F781FE512}" presName="node" presStyleLbl="node1" presStyleIdx="2" presStyleCnt="8" custScaleX="180660" custRadScaleRad="157791" custRadScaleInc="-2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1F593-AA49-4ECF-B65C-281040B1CB6E}" type="pres">
      <dgm:prSet presAssocID="{F2C19A93-A53B-4E09-B870-BC59F4352109}" presName="Name9" presStyleLbl="parChTrans1D2" presStyleIdx="3" presStyleCnt="8"/>
      <dgm:spPr/>
      <dgm:t>
        <a:bodyPr/>
        <a:lstStyle/>
        <a:p>
          <a:endParaRPr lang="en-US"/>
        </a:p>
      </dgm:t>
    </dgm:pt>
    <dgm:pt modelId="{9788318F-E12A-4E5A-A731-EA907265F9AF}" type="pres">
      <dgm:prSet presAssocID="{F2C19A93-A53B-4E09-B870-BC59F4352109}" presName="connTx" presStyleLbl="parChTrans1D2" presStyleIdx="3" presStyleCnt="8"/>
      <dgm:spPr/>
      <dgm:t>
        <a:bodyPr/>
        <a:lstStyle/>
        <a:p>
          <a:endParaRPr lang="en-US"/>
        </a:p>
      </dgm:t>
    </dgm:pt>
    <dgm:pt modelId="{1BF6E937-5DCF-462F-B020-73D2106EF830}" type="pres">
      <dgm:prSet presAssocID="{3324BC17-1503-49DD-BC1B-B0A8F7C1382B}" presName="node" presStyleLbl="node1" presStyleIdx="3" presStyleCnt="8" custScaleX="174987" custScaleY="105554" custRadScaleRad="117639" custRadScaleInc="-33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11BC8-8E61-4356-9D58-797BA7262E32}" type="pres">
      <dgm:prSet presAssocID="{37E6662B-058F-42C4-8C69-441D24B95BB1}" presName="Name9" presStyleLbl="parChTrans1D2" presStyleIdx="4" presStyleCnt="8"/>
      <dgm:spPr/>
      <dgm:t>
        <a:bodyPr/>
        <a:lstStyle/>
        <a:p>
          <a:endParaRPr lang="en-US"/>
        </a:p>
      </dgm:t>
    </dgm:pt>
    <dgm:pt modelId="{5061DCA0-D7CE-4268-A116-BA50C7FAFE41}" type="pres">
      <dgm:prSet presAssocID="{37E6662B-058F-42C4-8C69-441D24B95BB1}" presName="connTx" presStyleLbl="parChTrans1D2" presStyleIdx="4" presStyleCnt="8"/>
      <dgm:spPr/>
      <dgm:t>
        <a:bodyPr/>
        <a:lstStyle/>
        <a:p>
          <a:endParaRPr lang="en-US"/>
        </a:p>
      </dgm:t>
    </dgm:pt>
    <dgm:pt modelId="{5385F8F4-D37C-4B03-9F1F-B0108087C536}" type="pres">
      <dgm:prSet presAssocID="{5AA2A929-C5B9-48D7-A951-7B6FA70CA663}" presName="node" presStyleLbl="node1" presStyleIdx="4" presStyleCnt="8" custScaleX="155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425C4-052B-4002-BC99-FAB881112F30}" type="pres">
      <dgm:prSet presAssocID="{7C95013E-2D25-49C1-BBCA-2FBBA8A5561B}" presName="Name9" presStyleLbl="parChTrans1D2" presStyleIdx="5" presStyleCnt="8"/>
      <dgm:spPr/>
      <dgm:t>
        <a:bodyPr/>
        <a:lstStyle/>
        <a:p>
          <a:endParaRPr lang="en-US"/>
        </a:p>
      </dgm:t>
    </dgm:pt>
    <dgm:pt modelId="{D0976773-3409-41CB-8A95-07771694CD69}" type="pres">
      <dgm:prSet presAssocID="{7C95013E-2D25-49C1-BBCA-2FBBA8A5561B}" presName="connTx" presStyleLbl="parChTrans1D2" presStyleIdx="5" presStyleCnt="8"/>
      <dgm:spPr/>
      <dgm:t>
        <a:bodyPr/>
        <a:lstStyle/>
        <a:p>
          <a:endParaRPr lang="en-US"/>
        </a:p>
      </dgm:t>
    </dgm:pt>
    <dgm:pt modelId="{ECC3F4A6-1A4D-4B1D-9947-F6DA0D225DE6}" type="pres">
      <dgm:prSet presAssocID="{F68F7893-C36D-43BE-8834-D784996C0DCB}" presName="node" presStyleLbl="node1" presStyleIdx="5" presStyleCnt="8" custScaleX="172447" custScaleY="105125" custRadScaleRad="109602" custRadScaleInc="30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FD0F1-186E-44CD-89A1-E1D0CE5A6DBB}" type="pres">
      <dgm:prSet presAssocID="{1DE1BEA0-33CA-4730-B128-7C3FB713619F}" presName="Name9" presStyleLbl="parChTrans1D2" presStyleIdx="6" presStyleCnt="8"/>
      <dgm:spPr/>
      <dgm:t>
        <a:bodyPr/>
        <a:lstStyle/>
        <a:p>
          <a:endParaRPr lang="en-US"/>
        </a:p>
      </dgm:t>
    </dgm:pt>
    <dgm:pt modelId="{A5A6633D-918A-400C-A791-5F5CE08826E7}" type="pres">
      <dgm:prSet presAssocID="{1DE1BEA0-33CA-4730-B128-7C3FB713619F}" presName="connTx" presStyleLbl="parChTrans1D2" presStyleIdx="6" presStyleCnt="8"/>
      <dgm:spPr/>
      <dgm:t>
        <a:bodyPr/>
        <a:lstStyle/>
        <a:p>
          <a:endParaRPr lang="en-US"/>
        </a:p>
      </dgm:t>
    </dgm:pt>
    <dgm:pt modelId="{E596CDFF-946E-405D-8272-8F40CBAD69F4}" type="pres">
      <dgm:prSet presAssocID="{89500957-92A1-4816-BCE2-E38D162B595B}" presName="node" presStyleLbl="node1" presStyleIdx="6" presStyleCnt="8" custScaleX="164564" custScaleY="117322" custRadScaleRad="136927" custRadScaleInc="1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4E513-12DB-49B9-A18A-139B3A90643D}" type="pres">
      <dgm:prSet presAssocID="{2303FC98-6076-4AF2-9434-D84A086FEABA}" presName="Name9" presStyleLbl="parChTrans1D2" presStyleIdx="7" presStyleCnt="8"/>
      <dgm:spPr/>
      <dgm:t>
        <a:bodyPr/>
        <a:lstStyle/>
        <a:p>
          <a:endParaRPr lang="en-US"/>
        </a:p>
      </dgm:t>
    </dgm:pt>
    <dgm:pt modelId="{7FA415D6-8AEA-4E97-87D6-BEF0E5E0D665}" type="pres">
      <dgm:prSet presAssocID="{2303FC98-6076-4AF2-9434-D84A086FEABA}" presName="connTx" presStyleLbl="parChTrans1D2" presStyleIdx="7" presStyleCnt="8"/>
      <dgm:spPr/>
      <dgm:t>
        <a:bodyPr/>
        <a:lstStyle/>
        <a:p>
          <a:endParaRPr lang="en-US"/>
        </a:p>
      </dgm:t>
    </dgm:pt>
    <dgm:pt modelId="{C750D7C4-5B02-40DC-B46B-4089D21B9E6F}" type="pres">
      <dgm:prSet presAssocID="{45407F6C-3D14-4BD7-9172-D7901FB974AA}" presName="node" presStyleLbl="node1" presStyleIdx="7" presStyleCnt="8" custScaleX="167516" custScaleY="92064" custRadScaleRad="116124" custRadScaleInc="-37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2A8E12-5AE3-4BE3-B452-44DD27782FB9}" srcId="{380048A6-31FA-4395-897B-69AF8FC263DD}" destId="{F68F7893-C36D-43BE-8834-D784996C0DCB}" srcOrd="5" destOrd="0" parTransId="{7C95013E-2D25-49C1-BBCA-2FBBA8A5561B}" sibTransId="{168B31BD-49D5-403C-BEF3-7A9EBB082949}"/>
    <dgm:cxn modelId="{648DBE1C-DA2D-468B-86C7-F99484496D53}" type="presOf" srcId="{E33D081C-80E6-4047-8E0D-13C1FC2A69BE}" destId="{5F21FA21-6620-4C59-985F-CEF3F2D66AD2}" srcOrd="1" destOrd="0" presId="urn:microsoft.com/office/officeart/2005/8/layout/radial1"/>
    <dgm:cxn modelId="{70F311DA-CE67-4D69-A1FE-694354E9BF7D}" type="presOf" srcId="{3324BC17-1503-49DD-BC1B-B0A8F7C1382B}" destId="{1BF6E937-5DCF-462F-B020-73D2106EF830}" srcOrd="0" destOrd="0" presId="urn:microsoft.com/office/officeart/2005/8/layout/radial1"/>
    <dgm:cxn modelId="{A8FFEDB7-1039-4F77-AF73-7B330BF3E07E}" type="presOf" srcId="{8F615708-4B0B-460F-98E5-C25BD7A6702A}" destId="{AF8C7327-59A9-4D15-9593-104BD6F49D18}" srcOrd="0" destOrd="0" presId="urn:microsoft.com/office/officeart/2005/8/layout/radial1"/>
    <dgm:cxn modelId="{48B016B5-9C6F-433F-B9CA-0EC85C4BE514}" type="presOf" srcId="{F0D736CC-DE88-46DD-81F4-5C63B7A1B0CD}" destId="{73493A87-2907-4FD9-BE5E-340BC4CAC8DC}" srcOrd="0" destOrd="0" presId="urn:microsoft.com/office/officeart/2005/8/layout/radial1"/>
    <dgm:cxn modelId="{65A0A2C4-5AFB-477D-B0E8-E76C6FEA6BAE}" type="presOf" srcId="{7C95013E-2D25-49C1-BBCA-2FBBA8A5561B}" destId="{2C6425C4-052B-4002-BC99-FAB881112F30}" srcOrd="0" destOrd="0" presId="urn:microsoft.com/office/officeart/2005/8/layout/radial1"/>
    <dgm:cxn modelId="{ADB9ED21-06C0-4C64-92AA-60175FE22136}" srcId="{380048A6-31FA-4395-897B-69AF8FC263DD}" destId="{89500957-92A1-4816-BCE2-E38D162B595B}" srcOrd="6" destOrd="0" parTransId="{1DE1BEA0-33CA-4730-B128-7C3FB713619F}" sibTransId="{04E80BEF-89C5-4F18-8805-B173466D8A0F}"/>
    <dgm:cxn modelId="{7EB3C7E2-9351-44A3-907E-462A9B040C5F}" type="presOf" srcId="{00898504-0836-4992-9AB0-3FD5F52CE73B}" destId="{1C864E32-A161-499A-94E3-1397DFA16131}" srcOrd="0" destOrd="0" presId="urn:microsoft.com/office/officeart/2005/8/layout/radial1"/>
    <dgm:cxn modelId="{498D81B0-3F01-4E0C-9744-36D470C1EAD6}" type="presOf" srcId="{B497D4F7-1446-47D6-BD3A-B739645B14ED}" destId="{B1E47AEA-B62F-4B16-87C8-9C00F0FC86DE}" srcOrd="1" destOrd="0" presId="urn:microsoft.com/office/officeart/2005/8/layout/radial1"/>
    <dgm:cxn modelId="{EC01C66E-B894-4023-971D-1DDF3E8682E5}" srcId="{380048A6-31FA-4395-897B-69AF8FC263DD}" destId="{F0D736CC-DE88-46DD-81F4-5C63B7A1B0CD}" srcOrd="1" destOrd="0" parTransId="{E33D081C-80E6-4047-8E0D-13C1FC2A69BE}" sibTransId="{51215D63-F808-4AA9-B7CA-45644EF86FC5}"/>
    <dgm:cxn modelId="{E77C08F9-7C89-449C-8387-3DB1A4F4823F}" type="presOf" srcId="{B497D4F7-1446-47D6-BD3A-B739645B14ED}" destId="{4A2A8F25-3034-4F4E-B314-674C7D97E623}" srcOrd="0" destOrd="0" presId="urn:microsoft.com/office/officeart/2005/8/layout/radial1"/>
    <dgm:cxn modelId="{08FDB991-6426-49C1-A6A3-357435B5CD43}" type="presOf" srcId="{1DE1BEA0-33CA-4730-B128-7C3FB713619F}" destId="{3D6FD0F1-186E-44CD-89A1-E1D0CE5A6DBB}" srcOrd="0" destOrd="0" presId="urn:microsoft.com/office/officeart/2005/8/layout/radial1"/>
    <dgm:cxn modelId="{533AE065-DD78-4A03-8A71-E09338585911}" type="presOf" srcId="{37E6662B-058F-42C4-8C69-441D24B95BB1}" destId="{5061DCA0-D7CE-4268-A116-BA50C7FAFE41}" srcOrd="1" destOrd="0" presId="urn:microsoft.com/office/officeart/2005/8/layout/radial1"/>
    <dgm:cxn modelId="{C8DACFAB-D6F7-4EF2-86D9-E917BC101AD6}" type="presOf" srcId="{2303FC98-6076-4AF2-9434-D84A086FEABA}" destId="{8754E513-12DB-49B9-A18A-139B3A90643D}" srcOrd="0" destOrd="0" presId="urn:microsoft.com/office/officeart/2005/8/layout/radial1"/>
    <dgm:cxn modelId="{85622BFC-80C8-475B-BF45-758911AE08D4}" type="presOf" srcId="{89500957-92A1-4816-BCE2-E38D162B595B}" destId="{E596CDFF-946E-405D-8272-8F40CBAD69F4}" srcOrd="0" destOrd="0" presId="urn:microsoft.com/office/officeart/2005/8/layout/radial1"/>
    <dgm:cxn modelId="{51AACB0B-13E6-4567-813D-4B7C99F454A4}" srcId="{380048A6-31FA-4395-897B-69AF8FC263DD}" destId="{C0160CFC-A16C-432A-A82D-053F781FE512}" srcOrd="2" destOrd="0" parTransId="{B497D4F7-1446-47D6-BD3A-B739645B14ED}" sibTransId="{B594B414-550E-4437-B360-2DD0C5CC47D3}"/>
    <dgm:cxn modelId="{678B79E1-D40D-4A38-98D1-5ED7776CF76E}" type="presOf" srcId="{2303FC98-6076-4AF2-9434-D84A086FEABA}" destId="{7FA415D6-8AEA-4E97-87D6-BEF0E5E0D665}" srcOrd="1" destOrd="0" presId="urn:microsoft.com/office/officeart/2005/8/layout/radial1"/>
    <dgm:cxn modelId="{231E1088-2B94-4C28-9959-7E505C12F10F}" srcId="{380048A6-31FA-4395-897B-69AF8FC263DD}" destId="{3324BC17-1503-49DD-BC1B-B0A8F7C1382B}" srcOrd="3" destOrd="0" parTransId="{F2C19A93-A53B-4E09-B870-BC59F4352109}" sibTransId="{7CA67ECE-342F-4B72-8C7C-AB6411926FFA}"/>
    <dgm:cxn modelId="{D7F37962-6C17-4641-B6C0-4747E838C122}" srcId="{380048A6-31FA-4395-897B-69AF8FC263DD}" destId="{5AA2A929-C5B9-48D7-A951-7B6FA70CA663}" srcOrd="4" destOrd="0" parTransId="{37E6662B-058F-42C4-8C69-441D24B95BB1}" sibTransId="{AD2B8FE7-CADF-4BC8-8909-2842EE6CC6FF}"/>
    <dgm:cxn modelId="{60827B0C-5776-4AAF-9711-DFB7170D43A9}" type="presOf" srcId="{380048A6-31FA-4395-897B-69AF8FC263DD}" destId="{FDBE579A-42DD-4933-B38E-AE51C832E1EC}" srcOrd="0" destOrd="0" presId="urn:microsoft.com/office/officeart/2005/8/layout/radial1"/>
    <dgm:cxn modelId="{2864B7CE-EE11-44FB-A0B8-62464026FEED}" type="presOf" srcId="{5AA2A929-C5B9-48D7-A951-7B6FA70CA663}" destId="{5385F8F4-D37C-4B03-9F1F-B0108087C536}" srcOrd="0" destOrd="0" presId="urn:microsoft.com/office/officeart/2005/8/layout/radial1"/>
    <dgm:cxn modelId="{CA0BF080-BC40-491F-BA54-203400154D65}" type="presOf" srcId="{45407F6C-3D14-4BD7-9172-D7901FB974AA}" destId="{C750D7C4-5B02-40DC-B46B-4089D21B9E6F}" srcOrd="0" destOrd="0" presId="urn:microsoft.com/office/officeart/2005/8/layout/radial1"/>
    <dgm:cxn modelId="{50FF970A-7CA9-43C7-87FC-A74BD508B29B}" srcId="{380048A6-31FA-4395-897B-69AF8FC263DD}" destId="{7B80CA96-A688-4535-9D5C-B08BAA6171F8}" srcOrd="0" destOrd="0" parTransId="{8F615708-4B0B-460F-98E5-C25BD7A6702A}" sibTransId="{E92F69CB-4F0B-4C40-9A34-2354DBFC7408}"/>
    <dgm:cxn modelId="{3D1811FF-0974-4CA6-B977-C57D7C5EFA9F}" type="presOf" srcId="{F68F7893-C36D-43BE-8834-D784996C0DCB}" destId="{ECC3F4A6-1A4D-4B1D-9947-F6DA0D225DE6}" srcOrd="0" destOrd="0" presId="urn:microsoft.com/office/officeart/2005/8/layout/radial1"/>
    <dgm:cxn modelId="{297F9192-025F-4C00-8C78-9B1DD6848CB2}" type="presOf" srcId="{E33D081C-80E6-4047-8E0D-13C1FC2A69BE}" destId="{8A5EB92A-60FD-442E-B57E-3AED9D8AFFB5}" srcOrd="0" destOrd="0" presId="urn:microsoft.com/office/officeart/2005/8/layout/radial1"/>
    <dgm:cxn modelId="{57EF441D-A25F-4F96-9956-858D91A41158}" srcId="{380048A6-31FA-4395-897B-69AF8FC263DD}" destId="{45407F6C-3D14-4BD7-9172-D7901FB974AA}" srcOrd="7" destOrd="0" parTransId="{2303FC98-6076-4AF2-9434-D84A086FEABA}" sibTransId="{764052C7-9C34-44D4-A6A6-E2A111DDA214}"/>
    <dgm:cxn modelId="{74236445-9525-4C3D-9CBB-7E6DA6ABABDC}" type="presOf" srcId="{8F615708-4B0B-460F-98E5-C25BD7A6702A}" destId="{81144908-86BF-419D-92E1-E8EEDFC51B93}" srcOrd="1" destOrd="0" presId="urn:microsoft.com/office/officeart/2005/8/layout/radial1"/>
    <dgm:cxn modelId="{D7D50508-559E-41B5-8F6A-0EC731715041}" type="presOf" srcId="{37E6662B-058F-42C4-8C69-441D24B95BB1}" destId="{98D11BC8-8E61-4356-9D58-797BA7262E32}" srcOrd="0" destOrd="0" presId="urn:microsoft.com/office/officeart/2005/8/layout/radial1"/>
    <dgm:cxn modelId="{607951E3-DF9C-4301-ACAA-EB5F362A7885}" type="presOf" srcId="{7C95013E-2D25-49C1-BBCA-2FBBA8A5561B}" destId="{D0976773-3409-41CB-8A95-07771694CD69}" srcOrd="1" destOrd="0" presId="urn:microsoft.com/office/officeart/2005/8/layout/radial1"/>
    <dgm:cxn modelId="{05BA84D0-9C31-4F5C-BF2C-E7D43D450D41}" type="presOf" srcId="{C0160CFC-A16C-432A-A82D-053F781FE512}" destId="{131B3719-49D3-4C3C-BC45-AB86A90FB14D}" srcOrd="0" destOrd="0" presId="urn:microsoft.com/office/officeart/2005/8/layout/radial1"/>
    <dgm:cxn modelId="{213F2B0E-745D-4E2F-B25C-617A092A043E}" type="presOf" srcId="{F2C19A93-A53B-4E09-B870-BC59F4352109}" destId="{9788318F-E12A-4E5A-A731-EA907265F9AF}" srcOrd="1" destOrd="0" presId="urn:microsoft.com/office/officeart/2005/8/layout/radial1"/>
    <dgm:cxn modelId="{806F071A-E202-4D35-AFFE-189BDC93C432}" type="presOf" srcId="{F2C19A93-A53B-4E09-B870-BC59F4352109}" destId="{7E11F593-AA49-4ECF-B65C-281040B1CB6E}" srcOrd="0" destOrd="0" presId="urn:microsoft.com/office/officeart/2005/8/layout/radial1"/>
    <dgm:cxn modelId="{6E0C5D9D-B9D2-4A08-A23C-60D8E0531735}" srcId="{00898504-0836-4992-9AB0-3FD5F52CE73B}" destId="{380048A6-31FA-4395-897B-69AF8FC263DD}" srcOrd="0" destOrd="0" parTransId="{3D529524-820F-49A5-800F-9FFEDE4FA342}" sibTransId="{3C427726-4B23-4853-91FF-FE8D4C1F3F46}"/>
    <dgm:cxn modelId="{3ACCE179-79B8-408E-B689-11A2644239FA}" type="presOf" srcId="{1DE1BEA0-33CA-4730-B128-7C3FB713619F}" destId="{A5A6633D-918A-400C-A791-5F5CE08826E7}" srcOrd="1" destOrd="0" presId="urn:microsoft.com/office/officeart/2005/8/layout/radial1"/>
    <dgm:cxn modelId="{16FEC2C6-A99C-4984-87E3-17C74DDD90C3}" type="presOf" srcId="{7B80CA96-A688-4535-9D5C-B08BAA6171F8}" destId="{250A3FD3-9C09-4720-A19C-5340212B769E}" srcOrd="0" destOrd="0" presId="urn:microsoft.com/office/officeart/2005/8/layout/radial1"/>
    <dgm:cxn modelId="{DB10AE0B-C3FD-44C9-96EC-21536C3ACA23}" type="presParOf" srcId="{1C864E32-A161-499A-94E3-1397DFA16131}" destId="{FDBE579A-42DD-4933-B38E-AE51C832E1EC}" srcOrd="0" destOrd="0" presId="urn:microsoft.com/office/officeart/2005/8/layout/radial1"/>
    <dgm:cxn modelId="{8A4B6537-8196-4F32-9EA3-14BD25D67B3C}" type="presParOf" srcId="{1C864E32-A161-499A-94E3-1397DFA16131}" destId="{AF8C7327-59A9-4D15-9593-104BD6F49D18}" srcOrd="1" destOrd="0" presId="urn:microsoft.com/office/officeart/2005/8/layout/radial1"/>
    <dgm:cxn modelId="{7745908A-4392-4AE1-A1ED-545F023D365C}" type="presParOf" srcId="{AF8C7327-59A9-4D15-9593-104BD6F49D18}" destId="{81144908-86BF-419D-92E1-E8EEDFC51B93}" srcOrd="0" destOrd="0" presId="urn:microsoft.com/office/officeart/2005/8/layout/radial1"/>
    <dgm:cxn modelId="{53C09615-30C9-45C1-90FB-12ABDC6088C4}" type="presParOf" srcId="{1C864E32-A161-499A-94E3-1397DFA16131}" destId="{250A3FD3-9C09-4720-A19C-5340212B769E}" srcOrd="2" destOrd="0" presId="urn:microsoft.com/office/officeart/2005/8/layout/radial1"/>
    <dgm:cxn modelId="{40A2A62F-DA5D-4AC4-983E-A5259B0387A2}" type="presParOf" srcId="{1C864E32-A161-499A-94E3-1397DFA16131}" destId="{8A5EB92A-60FD-442E-B57E-3AED9D8AFFB5}" srcOrd="3" destOrd="0" presId="urn:microsoft.com/office/officeart/2005/8/layout/radial1"/>
    <dgm:cxn modelId="{84307C87-1BCB-4CDB-B733-A78F59158B43}" type="presParOf" srcId="{8A5EB92A-60FD-442E-B57E-3AED9D8AFFB5}" destId="{5F21FA21-6620-4C59-985F-CEF3F2D66AD2}" srcOrd="0" destOrd="0" presId="urn:microsoft.com/office/officeart/2005/8/layout/radial1"/>
    <dgm:cxn modelId="{555CCBC9-9AB0-4603-BDF8-C1815AE149C8}" type="presParOf" srcId="{1C864E32-A161-499A-94E3-1397DFA16131}" destId="{73493A87-2907-4FD9-BE5E-340BC4CAC8DC}" srcOrd="4" destOrd="0" presId="urn:microsoft.com/office/officeart/2005/8/layout/radial1"/>
    <dgm:cxn modelId="{14362B21-FBDC-46D7-AF93-A8EB336CFB52}" type="presParOf" srcId="{1C864E32-A161-499A-94E3-1397DFA16131}" destId="{4A2A8F25-3034-4F4E-B314-674C7D97E623}" srcOrd="5" destOrd="0" presId="urn:microsoft.com/office/officeart/2005/8/layout/radial1"/>
    <dgm:cxn modelId="{F3708B8C-F732-4411-A75E-9987BD4FF3DC}" type="presParOf" srcId="{4A2A8F25-3034-4F4E-B314-674C7D97E623}" destId="{B1E47AEA-B62F-4B16-87C8-9C00F0FC86DE}" srcOrd="0" destOrd="0" presId="urn:microsoft.com/office/officeart/2005/8/layout/radial1"/>
    <dgm:cxn modelId="{A9D30E54-2E2D-4805-9FCF-A92F342148BE}" type="presParOf" srcId="{1C864E32-A161-499A-94E3-1397DFA16131}" destId="{131B3719-49D3-4C3C-BC45-AB86A90FB14D}" srcOrd="6" destOrd="0" presId="urn:microsoft.com/office/officeart/2005/8/layout/radial1"/>
    <dgm:cxn modelId="{673B01F9-7DA5-4B51-B55C-E78DDD20588B}" type="presParOf" srcId="{1C864E32-A161-499A-94E3-1397DFA16131}" destId="{7E11F593-AA49-4ECF-B65C-281040B1CB6E}" srcOrd="7" destOrd="0" presId="urn:microsoft.com/office/officeart/2005/8/layout/radial1"/>
    <dgm:cxn modelId="{656407A4-4273-4229-A281-8B69D554DDE9}" type="presParOf" srcId="{7E11F593-AA49-4ECF-B65C-281040B1CB6E}" destId="{9788318F-E12A-4E5A-A731-EA907265F9AF}" srcOrd="0" destOrd="0" presId="urn:microsoft.com/office/officeart/2005/8/layout/radial1"/>
    <dgm:cxn modelId="{9E68797C-5EAA-49F3-90FB-21A46966C476}" type="presParOf" srcId="{1C864E32-A161-499A-94E3-1397DFA16131}" destId="{1BF6E937-5DCF-462F-B020-73D2106EF830}" srcOrd="8" destOrd="0" presId="urn:microsoft.com/office/officeart/2005/8/layout/radial1"/>
    <dgm:cxn modelId="{59EDE72A-CA23-4477-A611-3D04B24D3E76}" type="presParOf" srcId="{1C864E32-A161-499A-94E3-1397DFA16131}" destId="{98D11BC8-8E61-4356-9D58-797BA7262E32}" srcOrd="9" destOrd="0" presId="urn:microsoft.com/office/officeart/2005/8/layout/radial1"/>
    <dgm:cxn modelId="{D2366138-1C95-4197-9C91-A867B3ED4708}" type="presParOf" srcId="{98D11BC8-8E61-4356-9D58-797BA7262E32}" destId="{5061DCA0-D7CE-4268-A116-BA50C7FAFE41}" srcOrd="0" destOrd="0" presId="urn:microsoft.com/office/officeart/2005/8/layout/radial1"/>
    <dgm:cxn modelId="{05632DA2-6527-408C-BCE3-9609E965A473}" type="presParOf" srcId="{1C864E32-A161-499A-94E3-1397DFA16131}" destId="{5385F8F4-D37C-4B03-9F1F-B0108087C536}" srcOrd="10" destOrd="0" presId="urn:microsoft.com/office/officeart/2005/8/layout/radial1"/>
    <dgm:cxn modelId="{903BAE62-BD92-4D54-904D-EA4CA6AB3AEC}" type="presParOf" srcId="{1C864E32-A161-499A-94E3-1397DFA16131}" destId="{2C6425C4-052B-4002-BC99-FAB881112F30}" srcOrd="11" destOrd="0" presId="urn:microsoft.com/office/officeart/2005/8/layout/radial1"/>
    <dgm:cxn modelId="{F370C994-F1F6-480C-A7CD-D308FDDA7BB4}" type="presParOf" srcId="{2C6425C4-052B-4002-BC99-FAB881112F30}" destId="{D0976773-3409-41CB-8A95-07771694CD69}" srcOrd="0" destOrd="0" presId="urn:microsoft.com/office/officeart/2005/8/layout/radial1"/>
    <dgm:cxn modelId="{315871AC-6E91-44C0-B024-F0625A37FF83}" type="presParOf" srcId="{1C864E32-A161-499A-94E3-1397DFA16131}" destId="{ECC3F4A6-1A4D-4B1D-9947-F6DA0D225DE6}" srcOrd="12" destOrd="0" presId="urn:microsoft.com/office/officeart/2005/8/layout/radial1"/>
    <dgm:cxn modelId="{E622B39F-B8FB-4287-A891-F1EEC493E9A7}" type="presParOf" srcId="{1C864E32-A161-499A-94E3-1397DFA16131}" destId="{3D6FD0F1-186E-44CD-89A1-E1D0CE5A6DBB}" srcOrd="13" destOrd="0" presId="urn:microsoft.com/office/officeart/2005/8/layout/radial1"/>
    <dgm:cxn modelId="{13461A8A-2161-4398-82D9-74C6FCA5D007}" type="presParOf" srcId="{3D6FD0F1-186E-44CD-89A1-E1D0CE5A6DBB}" destId="{A5A6633D-918A-400C-A791-5F5CE08826E7}" srcOrd="0" destOrd="0" presId="urn:microsoft.com/office/officeart/2005/8/layout/radial1"/>
    <dgm:cxn modelId="{761A583D-B260-4E72-AE85-EEF4FE4B2A2B}" type="presParOf" srcId="{1C864E32-A161-499A-94E3-1397DFA16131}" destId="{E596CDFF-946E-405D-8272-8F40CBAD69F4}" srcOrd="14" destOrd="0" presId="urn:microsoft.com/office/officeart/2005/8/layout/radial1"/>
    <dgm:cxn modelId="{DED3DF00-AC9F-49A6-A647-4CFC7FB7C63B}" type="presParOf" srcId="{1C864E32-A161-499A-94E3-1397DFA16131}" destId="{8754E513-12DB-49B9-A18A-139B3A90643D}" srcOrd="15" destOrd="0" presId="urn:microsoft.com/office/officeart/2005/8/layout/radial1"/>
    <dgm:cxn modelId="{02DEEEB6-916C-42EF-97CA-8AB455BF731B}" type="presParOf" srcId="{8754E513-12DB-49B9-A18A-139B3A90643D}" destId="{7FA415D6-8AEA-4E97-87D6-BEF0E5E0D665}" srcOrd="0" destOrd="0" presId="urn:microsoft.com/office/officeart/2005/8/layout/radial1"/>
    <dgm:cxn modelId="{C0BEEA26-4341-4B3C-BE68-E6DA16DBF091}" type="presParOf" srcId="{1C864E32-A161-499A-94E3-1397DFA16131}" destId="{C750D7C4-5B02-40DC-B46B-4089D21B9E6F}" srcOrd="16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48A8D5-67A7-491E-8813-32C50AE21685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CBC2E83-F6B9-47E2-93CF-8B7BA2F8E18E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নারী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নির্যাতনের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D29E74-66D8-47C5-A53C-A889C5FA3172}" type="parTrans" cxnId="{A829AE55-4C0C-4A68-8BD6-3DECC7ABD660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9461DCF-08E8-4525-9AEB-B72197403A48}" type="sibTrans" cxnId="{A829AE55-4C0C-4A68-8BD6-3DECC7ABD660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E67A2C-0713-4DA6-A950-BE785BC2E0DF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কাজের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সুযোগ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ক্ষতিগ্রস্থ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09D5B8-8337-4E06-A8B4-A027E35BC2E8}" type="parTrans" cxnId="{31B1D3E6-4B1D-448B-A0CF-B77DDDC3B2D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852CDE-C468-45FF-8D46-9295E2DB9E2F}" type="sibTrans" cxnId="{31B1D3E6-4B1D-448B-A0CF-B77DDDC3B2D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F690CC-56B2-4FD4-ABC2-7BF0E67E010B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শিশুর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স্বাস্থ্য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বেড়ে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উঠা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328115-7128-4EB8-82EF-3141A24FC845}" type="parTrans" cxnId="{DD066743-668F-4E3D-AA6D-0A81716AF5B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5F4797-F404-4AE1-929A-E993AEC9EA87}" type="sibTrans" cxnId="{DD066743-668F-4E3D-AA6D-0A81716AF5B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032F38-718D-4835-A684-E13A58DBDC63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নারীরা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B47439-BD39-493A-A07F-7EC718233EB0}" type="parTrans" cxnId="{223832B7-BA7E-4196-B602-BBB441B334B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7FBBBC-90DD-4ED3-A0B7-057738682C2A}" type="sibTrans" cxnId="{223832B7-BA7E-4196-B602-BBB441B334B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274853-AEF4-484B-8184-8E7A6A7CE816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অটিস্টিক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শিশু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696DD2-3BF0-45AF-86A3-DC910EFD5EBE}" type="parTrans" cxnId="{7892CF0D-BB37-47C4-BE20-B75C81D7204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556274-B471-469C-A794-BC86B2A44545}" type="sibTrans" cxnId="{7892CF0D-BB37-47C4-BE20-B75C81D7204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67BE4A-EE6B-4400-8A49-708838A88624}" type="pres">
      <dgm:prSet presAssocID="{0648A8D5-67A7-491E-8813-32C50AE216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C1374C-3E76-4A85-95B1-271601A175AD}" type="pres">
      <dgm:prSet presAssocID="{ACBC2E83-F6B9-47E2-93CF-8B7BA2F8E18E}" presName="centerShape" presStyleLbl="node0" presStyleIdx="0" presStyleCnt="1" custScaleX="185180" custScaleY="112439" custLinFactNeighborX="-940" custLinFactNeighborY="-1879"/>
      <dgm:spPr/>
      <dgm:t>
        <a:bodyPr/>
        <a:lstStyle/>
        <a:p>
          <a:endParaRPr lang="en-US"/>
        </a:p>
      </dgm:t>
    </dgm:pt>
    <dgm:pt modelId="{634D3E46-8ACA-4799-AA26-EF3BC55C3E5A}" type="pres">
      <dgm:prSet presAssocID="{D609D5B8-8337-4E06-A8B4-A027E35BC2E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5C47332D-FC5F-4DBC-B260-19A5BDC1DC9E}" type="pres">
      <dgm:prSet presAssocID="{D609D5B8-8337-4E06-A8B4-A027E35BC2E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05DFA9-B45A-4D88-91E3-BC976B5D3F97}" type="pres">
      <dgm:prSet presAssocID="{57E67A2C-0713-4DA6-A950-BE785BC2E0DF}" presName="node" presStyleLbl="node1" presStyleIdx="0" presStyleCnt="4" custScaleX="218825" custRadScaleRad="101649" custRadScaleInc="-8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9D0B0-7819-4378-85F3-183EB242B19F}" type="pres">
      <dgm:prSet presAssocID="{49328115-7128-4EB8-82EF-3141A24FC845}" presName="parTrans" presStyleLbl="sibTrans2D1" presStyleIdx="1" presStyleCnt="4"/>
      <dgm:spPr/>
      <dgm:t>
        <a:bodyPr/>
        <a:lstStyle/>
        <a:p>
          <a:endParaRPr lang="en-US"/>
        </a:p>
      </dgm:t>
    </dgm:pt>
    <dgm:pt modelId="{16147239-A35C-4119-AAB8-751046363DC2}" type="pres">
      <dgm:prSet presAssocID="{49328115-7128-4EB8-82EF-3141A24FC84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2850D64-B544-401F-971E-25ADAEC16946}" type="pres">
      <dgm:prSet presAssocID="{0AF690CC-56B2-4FD4-ABC2-7BF0E67E010B}" presName="node" presStyleLbl="node1" presStyleIdx="1" presStyleCnt="4" custScaleX="203935" custRadScaleRad="147557" custRadScaleInc="-4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38214-A9AF-40C7-812D-B556DF09AF71}" type="pres">
      <dgm:prSet presAssocID="{BFB47439-BD39-493A-A07F-7EC718233EB0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265F28A-BAF9-4042-A46B-C3A05D9332DD}" type="pres">
      <dgm:prSet presAssocID="{BFB47439-BD39-493A-A07F-7EC718233EB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D3A899E-A96B-42AF-BF4F-A6AECE9FF708}" type="pres">
      <dgm:prSet presAssocID="{F6032F38-718D-4835-A684-E13A58DBDC63}" presName="node" presStyleLbl="node1" presStyleIdx="2" presStyleCnt="4" custScaleX="186702" custRadScaleRad="100634" custRadScaleInc="-1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4EDA9-BE49-4C67-9DD3-C479D558A9F5}" type="pres">
      <dgm:prSet presAssocID="{AD696DD2-3BF0-45AF-86A3-DC910EFD5EBE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B1F3FF2-A3DD-43D8-8C3B-0B3BC59D0074}" type="pres">
      <dgm:prSet presAssocID="{AD696DD2-3BF0-45AF-86A3-DC910EFD5EBE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C1865A4-3A86-4BC2-8E1A-9D713AF395BB}" type="pres">
      <dgm:prSet presAssocID="{C4274853-AEF4-484B-8184-8E7A6A7CE816}" presName="node" presStyleLbl="node1" presStyleIdx="3" presStyleCnt="4" custScaleX="203611" custRadScaleRad="146537" custRadScaleInc="3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E0D512-036C-4A5F-B0DF-B9C889791E7D}" type="presOf" srcId="{D609D5B8-8337-4E06-A8B4-A027E35BC2E8}" destId="{5C47332D-FC5F-4DBC-B260-19A5BDC1DC9E}" srcOrd="1" destOrd="0" presId="urn:microsoft.com/office/officeart/2005/8/layout/radial5"/>
    <dgm:cxn modelId="{45EE3C1A-723A-447A-A218-591DDA21CFD7}" type="presOf" srcId="{AD696DD2-3BF0-45AF-86A3-DC910EFD5EBE}" destId="{0B1F3FF2-A3DD-43D8-8C3B-0B3BC59D0074}" srcOrd="1" destOrd="0" presId="urn:microsoft.com/office/officeart/2005/8/layout/radial5"/>
    <dgm:cxn modelId="{C42B5EAC-0EBD-4C32-90DB-02EC0D01B409}" type="presOf" srcId="{57E67A2C-0713-4DA6-A950-BE785BC2E0DF}" destId="{5605DFA9-B45A-4D88-91E3-BC976B5D3F97}" srcOrd="0" destOrd="0" presId="urn:microsoft.com/office/officeart/2005/8/layout/radial5"/>
    <dgm:cxn modelId="{ABA9787B-DEEB-4B06-9E94-A3D653B3FCC2}" type="presOf" srcId="{F6032F38-718D-4835-A684-E13A58DBDC63}" destId="{FD3A899E-A96B-42AF-BF4F-A6AECE9FF708}" srcOrd="0" destOrd="0" presId="urn:microsoft.com/office/officeart/2005/8/layout/radial5"/>
    <dgm:cxn modelId="{9DBBB66A-80DF-44AC-9F38-FC5C5A64577A}" type="presOf" srcId="{AD696DD2-3BF0-45AF-86A3-DC910EFD5EBE}" destId="{3A14EDA9-BE49-4C67-9DD3-C479D558A9F5}" srcOrd="0" destOrd="0" presId="urn:microsoft.com/office/officeart/2005/8/layout/radial5"/>
    <dgm:cxn modelId="{D3DD07E0-4B56-4416-84F0-0906A3CD8C0F}" type="presOf" srcId="{0648A8D5-67A7-491E-8813-32C50AE21685}" destId="{D567BE4A-EE6B-4400-8A49-708838A88624}" srcOrd="0" destOrd="0" presId="urn:microsoft.com/office/officeart/2005/8/layout/radial5"/>
    <dgm:cxn modelId="{15043FF3-7B6F-49A8-93FD-53E6F6328F4D}" type="presOf" srcId="{49328115-7128-4EB8-82EF-3141A24FC845}" destId="{0609D0B0-7819-4378-85F3-183EB242B19F}" srcOrd="0" destOrd="0" presId="urn:microsoft.com/office/officeart/2005/8/layout/radial5"/>
    <dgm:cxn modelId="{DD066743-668F-4E3D-AA6D-0A81716AF5BA}" srcId="{ACBC2E83-F6B9-47E2-93CF-8B7BA2F8E18E}" destId="{0AF690CC-56B2-4FD4-ABC2-7BF0E67E010B}" srcOrd="1" destOrd="0" parTransId="{49328115-7128-4EB8-82EF-3141A24FC845}" sibTransId="{675F4797-F404-4AE1-929A-E993AEC9EA87}"/>
    <dgm:cxn modelId="{40DDEDF5-2403-4FAA-9106-A2FC52D011EF}" type="presOf" srcId="{ACBC2E83-F6B9-47E2-93CF-8B7BA2F8E18E}" destId="{D9C1374C-3E76-4A85-95B1-271601A175AD}" srcOrd="0" destOrd="0" presId="urn:microsoft.com/office/officeart/2005/8/layout/radial5"/>
    <dgm:cxn modelId="{5B405B19-A999-403E-B09D-1EFDA934554C}" type="presOf" srcId="{49328115-7128-4EB8-82EF-3141A24FC845}" destId="{16147239-A35C-4119-AAB8-751046363DC2}" srcOrd="1" destOrd="0" presId="urn:microsoft.com/office/officeart/2005/8/layout/radial5"/>
    <dgm:cxn modelId="{4FB43B59-19B1-466C-A9CA-F26A8D9108DE}" type="presOf" srcId="{BFB47439-BD39-493A-A07F-7EC718233EB0}" destId="{D265F28A-BAF9-4042-A46B-C3A05D9332DD}" srcOrd="1" destOrd="0" presId="urn:microsoft.com/office/officeart/2005/8/layout/radial5"/>
    <dgm:cxn modelId="{5303C142-0FBC-4C1E-8C6A-AB529F236B10}" type="presOf" srcId="{0AF690CC-56B2-4FD4-ABC2-7BF0E67E010B}" destId="{62850D64-B544-401F-971E-25ADAEC16946}" srcOrd="0" destOrd="0" presId="urn:microsoft.com/office/officeart/2005/8/layout/radial5"/>
    <dgm:cxn modelId="{A829AE55-4C0C-4A68-8BD6-3DECC7ABD660}" srcId="{0648A8D5-67A7-491E-8813-32C50AE21685}" destId="{ACBC2E83-F6B9-47E2-93CF-8B7BA2F8E18E}" srcOrd="0" destOrd="0" parTransId="{ECD29E74-66D8-47C5-A53C-A889C5FA3172}" sibTransId="{59461DCF-08E8-4525-9AEB-B72197403A48}"/>
    <dgm:cxn modelId="{AAAA451F-C32F-4C99-84F3-F93884D92EB7}" type="presOf" srcId="{BFB47439-BD39-493A-A07F-7EC718233EB0}" destId="{DEA38214-A9AF-40C7-812D-B556DF09AF71}" srcOrd="0" destOrd="0" presId="urn:microsoft.com/office/officeart/2005/8/layout/radial5"/>
    <dgm:cxn modelId="{223832B7-BA7E-4196-B602-BBB441B334B1}" srcId="{ACBC2E83-F6B9-47E2-93CF-8B7BA2F8E18E}" destId="{F6032F38-718D-4835-A684-E13A58DBDC63}" srcOrd="2" destOrd="0" parTransId="{BFB47439-BD39-493A-A07F-7EC718233EB0}" sibTransId="{E07FBBBC-90DD-4ED3-A0B7-057738682C2A}"/>
    <dgm:cxn modelId="{5F78275D-7908-46B2-8541-EB0B506AFD6A}" type="presOf" srcId="{D609D5B8-8337-4E06-A8B4-A027E35BC2E8}" destId="{634D3E46-8ACA-4799-AA26-EF3BC55C3E5A}" srcOrd="0" destOrd="0" presId="urn:microsoft.com/office/officeart/2005/8/layout/radial5"/>
    <dgm:cxn modelId="{31B1D3E6-4B1D-448B-A0CF-B77DDDC3B2D1}" srcId="{ACBC2E83-F6B9-47E2-93CF-8B7BA2F8E18E}" destId="{57E67A2C-0713-4DA6-A950-BE785BC2E0DF}" srcOrd="0" destOrd="0" parTransId="{D609D5B8-8337-4E06-A8B4-A027E35BC2E8}" sibTransId="{67852CDE-C468-45FF-8D46-9295E2DB9E2F}"/>
    <dgm:cxn modelId="{7892CF0D-BB37-47C4-BE20-B75C81D7204A}" srcId="{ACBC2E83-F6B9-47E2-93CF-8B7BA2F8E18E}" destId="{C4274853-AEF4-484B-8184-8E7A6A7CE816}" srcOrd="3" destOrd="0" parTransId="{AD696DD2-3BF0-45AF-86A3-DC910EFD5EBE}" sibTransId="{51556274-B471-469C-A794-BC86B2A44545}"/>
    <dgm:cxn modelId="{406B0ABB-6C91-41E0-9922-2AD672886B1A}" type="presOf" srcId="{C4274853-AEF4-484B-8184-8E7A6A7CE816}" destId="{EC1865A4-3A86-4BC2-8E1A-9D713AF395BB}" srcOrd="0" destOrd="0" presId="urn:microsoft.com/office/officeart/2005/8/layout/radial5"/>
    <dgm:cxn modelId="{DCABC823-4D1D-41EC-8941-C170FB2A1633}" type="presParOf" srcId="{D567BE4A-EE6B-4400-8A49-708838A88624}" destId="{D9C1374C-3E76-4A85-95B1-271601A175AD}" srcOrd="0" destOrd="0" presId="urn:microsoft.com/office/officeart/2005/8/layout/radial5"/>
    <dgm:cxn modelId="{2B16AA11-DD0A-4536-BFCE-1EC47A37EE8D}" type="presParOf" srcId="{D567BE4A-EE6B-4400-8A49-708838A88624}" destId="{634D3E46-8ACA-4799-AA26-EF3BC55C3E5A}" srcOrd="1" destOrd="0" presId="urn:microsoft.com/office/officeart/2005/8/layout/radial5"/>
    <dgm:cxn modelId="{D021E3DF-3CF1-4792-8965-8898391593C6}" type="presParOf" srcId="{634D3E46-8ACA-4799-AA26-EF3BC55C3E5A}" destId="{5C47332D-FC5F-4DBC-B260-19A5BDC1DC9E}" srcOrd="0" destOrd="0" presId="urn:microsoft.com/office/officeart/2005/8/layout/radial5"/>
    <dgm:cxn modelId="{165858E6-8EBE-4A68-A89D-A031967A61C0}" type="presParOf" srcId="{D567BE4A-EE6B-4400-8A49-708838A88624}" destId="{5605DFA9-B45A-4D88-91E3-BC976B5D3F97}" srcOrd="2" destOrd="0" presId="urn:microsoft.com/office/officeart/2005/8/layout/radial5"/>
    <dgm:cxn modelId="{5298C4A8-7A1D-4C52-985E-9682AC14B80A}" type="presParOf" srcId="{D567BE4A-EE6B-4400-8A49-708838A88624}" destId="{0609D0B0-7819-4378-85F3-183EB242B19F}" srcOrd="3" destOrd="0" presId="urn:microsoft.com/office/officeart/2005/8/layout/radial5"/>
    <dgm:cxn modelId="{C6869CEC-DB4B-4507-AC81-AE425A180EF0}" type="presParOf" srcId="{0609D0B0-7819-4378-85F3-183EB242B19F}" destId="{16147239-A35C-4119-AAB8-751046363DC2}" srcOrd="0" destOrd="0" presId="urn:microsoft.com/office/officeart/2005/8/layout/radial5"/>
    <dgm:cxn modelId="{18C2AA17-C8E8-4D56-8196-FE593ABB07D8}" type="presParOf" srcId="{D567BE4A-EE6B-4400-8A49-708838A88624}" destId="{62850D64-B544-401F-971E-25ADAEC16946}" srcOrd="4" destOrd="0" presId="urn:microsoft.com/office/officeart/2005/8/layout/radial5"/>
    <dgm:cxn modelId="{CA55834F-33C0-42D7-8CCF-BBB6A63189B8}" type="presParOf" srcId="{D567BE4A-EE6B-4400-8A49-708838A88624}" destId="{DEA38214-A9AF-40C7-812D-B556DF09AF71}" srcOrd="5" destOrd="0" presId="urn:microsoft.com/office/officeart/2005/8/layout/radial5"/>
    <dgm:cxn modelId="{EAE8A8F5-08D5-42CF-AA73-7588DEAE6C23}" type="presParOf" srcId="{DEA38214-A9AF-40C7-812D-B556DF09AF71}" destId="{D265F28A-BAF9-4042-A46B-C3A05D9332DD}" srcOrd="0" destOrd="0" presId="urn:microsoft.com/office/officeart/2005/8/layout/radial5"/>
    <dgm:cxn modelId="{F8131723-2228-4462-8A3D-0A0429C632D7}" type="presParOf" srcId="{D567BE4A-EE6B-4400-8A49-708838A88624}" destId="{FD3A899E-A96B-42AF-BF4F-A6AECE9FF708}" srcOrd="6" destOrd="0" presId="urn:microsoft.com/office/officeart/2005/8/layout/radial5"/>
    <dgm:cxn modelId="{C699304C-7020-4563-A98A-97220B7635B9}" type="presParOf" srcId="{D567BE4A-EE6B-4400-8A49-708838A88624}" destId="{3A14EDA9-BE49-4C67-9DD3-C479D558A9F5}" srcOrd="7" destOrd="0" presId="urn:microsoft.com/office/officeart/2005/8/layout/radial5"/>
    <dgm:cxn modelId="{FD83AF4B-3DF3-4387-A54C-020AA4D8C9DD}" type="presParOf" srcId="{3A14EDA9-BE49-4C67-9DD3-C479D558A9F5}" destId="{0B1F3FF2-A3DD-43D8-8C3B-0B3BC59D0074}" srcOrd="0" destOrd="0" presId="urn:microsoft.com/office/officeart/2005/8/layout/radial5"/>
    <dgm:cxn modelId="{5CFC2FF0-B998-47A7-B7EA-774D2DD2C0D1}" type="presParOf" srcId="{D567BE4A-EE6B-4400-8A49-708838A88624}" destId="{EC1865A4-3A86-4BC2-8E1A-9D713AF395B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124B04-1BCF-4E5D-9F79-53B9379CF188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F4585C9-A395-471B-AB62-769E77BC4677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মহিলা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শিশু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বিষয়ক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মন্ত্রনালয়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2D974B-E01C-46CE-AC3F-DA23FFA33CD3}" type="parTrans" cxnId="{122B452C-816C-448F-8B52-8672CBED9DF1}">
      <dgm:prSet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90896B-E7A6-49AD-8F9C-4A1F0BB96D15}" type="sibTrans" cxnId="{122B452C-816C-448F-8B52-8672CBED9DF1}">
      <dgm:prSet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597790-22BB-4C17-A33B-02F983777989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নির্যাতিতদের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খাওয়ার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70150B-3051-40C6-82CE-3CF16D48B2D7}" type="parTrans" cxnId="{62D0C796-CB99-4A15-8D67-33C9EF625D30}">
      <dgm:prSet custT="1"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D1A82E-ED5F-402E-8509-78D91157C8AF}" type="sibTrans" cxnId="{62D0C796-CB99-4A15-8D67-33C9EF625D30}">
      <dgm:prSet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BC0757-4C1F-4DB1-918A-1093187F45FD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প্রয়োজনীয়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পরামর্শসেবা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E5F60B-E58D-4F0C-8839-8EFE9BC2991A}" type="parTrans" cxnId="{E18A6304-B79F-406F-80FE-2DD88F05EC07}">
      <dgm:prSet custT="1"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96285A-8000-4E59-B86C-9D59AAD2CE6F}" type="sibTrans" cxnId="{E18A6304-B79F-406F-80FE-2DD88F05EC07}">
      <dgm:prSet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F133AB-AACD-4E83-947A-47DDF056AC6B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নিপীড়নের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শিকার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নারী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শিশুদের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চিকিৎসা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সেবা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96467F-F8EE-46A4-B91D-B7DA1ED32C2E}" type="parTrans" cxnId="{36C237A5-9E14-48E0-BFA0-A21060C3C6AA}">
      <dgm:prSet custT="1"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9B94B8-CC63-4152-9362-452FD36CA3E7}" type="sibTrans" cxnId="{36C237A5-9E14-48E0-BFA0-A21060C3C6AA}">
      <dgm:prSet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19ABB8-D75D-45D1-B9D0-CBE89FBB14A0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আইনি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সহায়তা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7679A2-F6EB-45F0-A657-93FB2A7CFB02}" type="parTrans" cxnId="{66FD2B54-EB64-4457-ABC4-9727B79F3164}">
      <dgm:prSet custT="1"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529296-2AFE-4062-8B89-19CB0BA1DDB1}" type="sibTrans" cxnId="{66FD2B54-EB64-4457-ABC4-9727B79F3164}">
      <dgm:prSet/>
      <dgm:spPr/>
      <dgm:t>
        <a:bodyPr/>
        <a:lstStyle/>
        <a:p>
          <a:endParaRPr lang="en-US" sz="360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ABCA55-F35C-42CC-B553-5B939D671B3C}" type="pres">
      <dgm:prSet presAssocID="{14124B04-1BCF-4E5D-9F79-53B9379CF18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98DF89-1D15-44D7-B552-A16C8422862D}" type="pres">
      <dgm:prSet presAssocID="{DF4585C9-A395-471B-AB62-769E77BC4677}" presName="centerShape" presStyleLbl="node0" presStyleIdx="0" presStyleCnt="1" custScaleX="241813" custLinFactNeighborX="-4704" custLinFactNeighborY="470"/>
      <dgm:spPr/>
      <dgm:t>
        <a:bodyPr/>
        <a:lstStyle/>
        <a:p>
          <a:endParaRPr lang="en-US"/>
        </a:p>
      </dgm:t>
    </dgm:pt>
    <dgm:pt modelId="{A73C1D18-C244-4856-BC14-2779ED3BD748}" type="pres">
      <dgm:prSet presAssocID="{6570150B-3051-40C6-82CE-3CF16D48B2D7}" presName="Name9" presStyleLbl="parChTrans1D2" presStyleIdx="0" presStyleCnt="4"/>
      <dgm:spPr/>
      <dgm:t>
        <a:bodyPr/>
        <a:lstStyle/>
        <a:p>
          <a:endParaRPr lang="en-US"/>
        </a:p>
      </dgm:t>
    </dgm:pt>
    <dgm:pt modelId="{0D376494-B357-427E-8C8D-3249AC9952B4}" type="pres">
      <dgm:prSet presAssocID="{6570150B-3051-40C6-82CE-3CF16D48B2D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5A9261E-19D7-4354-8812-E70B56838918}" type="pres">
      <dgm:prSet presAssocID="{4B597790-22BB-4C17-A33B-02F983777989}" presName="node" presStyleLbl="node1" presStyleIdx="0" presStyleCnt="4" custScaleX="249489" custRadScaleRad="103141" custRadScaleInc="-15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99BC5-78A7-40B1-9331-CA9FCC9BE81A}" type="pres">
      <dgm:prSet presAssocID="{11E5F60B-E58D-4F0C-8839-8EFE9BC2991A}" presName="Name9" presStyleLbl="parChTrans1D2" presStyleIdx="1" presStyleCnt="4"/>
      <dgm:spPr/>
      <dgm:t>
        <a:bodyPr/>
        <a:lstStyle/>
        <a:p>
          <a:endParaRPr lang="en-US"/>
        </a:p>
      </dgm:t>
    </dgm:pt>
    <dgm:pt modelId="{9C8D0A7D-9BF3-424C-BAD1-4624B7E49C8D}" type="pres">
      <dgm:prSet presAssocID="{11E5F60B-E58D-4F0C-8839-8EFE9BC2991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0547EDF-28A3-4DB0-9B76-70B5F0E97668}" type="pres">
      <dgm:prSet presAssocID="{13BC0757-4C1F-4DB1-918A-1093187F45FD}" presName="node" presStyleLbl="node1" presStyleIdx="1" presStyleCnt="4" custScaleX="194661" custScaleY="117484" custRadScaleRad="166149" custRadScaleInc="-10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1DE96-52E9-4BA8-AC7D-30FE2DBDCE1F}" type="pres">
      <dgm:prSet presAssocID="{1996467F-F8EE-46A4-B91D-B7DA1ED32C2E}" presName="Name9" presStyleLbl="parChTrans1D2" presStyleIdx="2" presStyleCnt="4"/>
      <dgm:spPr/>
      <dgm:t>
        <a:bodyPr/>
        <a:lstStyle/>
        <a:p>
          <a:endParaRPr lang="en-US"/>
        </a:p>
      </dgm:t>
    </dgm:pt>
    <dgm:pt modelId="{016775A5-4A1B-4D51-A691-02505C4B6071}" type="pres">
      <dgm:prSet presAssocID="{1996467F-F8EE-46A4-B91D-B7DA1ED32C2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2484311-E7E6-4F40-9F25-5B21267C79E8}" type="pres">
      <dgm:prSet presAssocID="{A2F133AB-AACD-4E83-947A-47DDF056AC6B}" presName="node" presStyleLbl="node1" presStyleIdx="2" presStyleCnt="4" custScaleX="224319" custRadScaleRad="101262" custRadScaleInc="7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5F253-5B8B-4253-BFC8-43D635C508BD}" type="pres">
      <dgm:prSet presAssocID="{897679A2-F6EB-45F0-A657-93FB2A7CFB02}" presName="Name9" presStyleLbl="parChTrans1D2" presStyleIdx="3" presStyleCnt="4"/>
      <dgm:spPr/>
      <dgm:t>
        <a:bodyPr/>
        <a:lstStyle/>
        <a:p>
          <a:endParaRPr lang="en-US"/>
        </a:p>
      </dgm:t>
    </dgm:pt>
    <dgm:pt modelId="{B13F4350-E2C3-4EAD-8D2B-C2391E88D44E}" type="pres">
      <dgm:prSet presAssocID="{897679A2-F6EB-45F0-A657-93FB2A7CFB0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E0ED234-5F5F-474B-B163-24EB6842C0DD}" type="pres">
      <dgm:prSet presAssocID="{1119ABB8-D75D-45D1-B9D0-CBE89FBB14A0}" presName="node" presStyleLbl="node1" presStyleIdx="3" presStyleCnt="4" custScaleX="167385" custScaleY="113004" custRadScaleRad="178302" custRadScaleInc="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983F5C-8F5C-42EC-A1CE-530B37B2083C}" type="presOf" srcId="{6570150B-3051-40C6-82CE-3CF16D48B2D7}" destId="{A73C1D18-C244-4856-BC14-2779ED3BD748}" srcOrd="0" destOrd="0" presId="urn:microsoft.com/office/officeart/2005/8/layout/radial1"/>
    <dgm:cxn modelId="{8F6FB651-A873-4735-AF82-B9F4A57B47C3}" type="presOf" srcId="{A2F133AB-AACD-4E83-947A-47DDF056AC6B}" destId="{32484311-E7E6-4F40-9F25-5B21267C79E8}" srcOrd="0" destOrd="0" presId="urn:microsoft.com/office/officeart/2005/8/layout/radial1"/>
    <dgm:cxn modelId="{AC784FCD-BAAF-44FD-AA59-CFB71F70CE3F}" type="presOf" srcId="{897679A2-F6EB-45F0-A657-93FB2A7CFB02}" destId="{77C5F253-5B8B-4253-BFC8-43D635C508BD}" srcOrd="0" destOrd="0" presId="urn:microsoft.com/office/officeart/2005/8/layout/radial1"/>
    <dgm:cxn modelId="{36C237A5-9E14-48E0-BFA0-A21060C3C6AA}" srcId="{DF4585C9-A395-471B-AB62-769E77BC4677}" destId="{A2F133AB-AACD-4E83-947A-47DDF056AC6B}" srcOrd="2" destOrd="0" parTransId="{1996467F-F8EE-46A4-B91D-B7DA1ED32C2E}" sibTransId="{2D9B94B8-CC63-4152-9362-452FD36CA3E7}"/>
    <dgm:cxn modelId="{22DBC0E0-CE39-4F79-AF2A-336233B93DB0}" type="presOf" srcId="{4B597790-22BB-4C17-A33B-02F983777989}" destId="{35A9261E-19D7-4354-8812-E70B56838918}" srcOrd="0" destOrd="0" presId="urn:microsoft.com/office/officeart/2005/8/layout/radial1"/>
    <dgm:cxn modelId="{62D0C796-CB99-4A15-8D67-33C9EF625D30}" srcId="{DF4585C9-A395-471B-AB62-769E77BC4677}" destId="{4B597790-22BB-4C17-A33B-02F983777989}" srcOrd="0" destOrd="0" parTransId="{6570150B-3051-40C6-82CE-3CF16D48B2D7}" sibTransId="{33D1A82E-ED5F-402E-8509-78D91157C8AF}"/>
    <dgm:cxn modelId="{122B452C-816C-448F-8B52-8672CBED9DF1}" srcId="{14124B04-1BCF-4E5D-9F79-53B9379CF188}" destId="{DF4585C9-A395-471B-AB62-769E77BC4677}" srcOrd="0" destOrd="0" parTransId="{262D974B-E01C-46CE-AC3F-DA23FFA33CD3}" sibTransId="{4790896B-E7A6-49AD-8F9C-4A1F0BB96D15}"/>
    <dgm:cxn modelId="{E18A6304-B79F-406F-80FE-2DD88F05EC07}" srcId="{DF4585C9-A395-471B-AB62-769E77BC4677}" destId="{13BC0757-4C1F-4DB1-918A-1093187F45FD}" srcOrd="1" destOrd="0" parTransId="{11E5F60B-E58D-4F0C-8839-8EFE9BC2991A}" sibTransId="{8B96285A-8000-4E59-B86C-9D59AAD2CE6F}"/>
    <dgm:cxn modelId="{28174BB8-5593-48BA-8762-852393A16313}" type="presOf" srcId="{1119ABB8-D75D-45D1-B9D0-CBE89FBB14A0}" destId="{DE0ED234-5F5F-474B-B163-24EB6842C0DD}" srcOrd="0" destOrd="0" presId="urn:microsoft.com/office/officeart/2005/8/layout/radial1"/>
    <dgm:cxn modelId="{66FD2B54-EB64-4457-ABC4-9727B79F3164}" srcId="{DF4585C9-A395-471B-AB62-769E77BC4677}" destId="{1119ABB8-D75D-45D1-B9D0-CBE89FBB14A0}" srcOrd="3" destOrd="0" parTransId="{897679A2-F6EB-45F0-A657-93FB2A7CFB02}" sibTransId="{03529296-2AFE-4062-8B89-19CB0BA1DDB1}"/>
    <dgm:cxn modelId="{903E1F85-0439-4EB4-B094-72026EDC827C}" type="presOf" srcId="{1996467F-F8EE-46A4-B91D-B7DA1ED32C2E}" destId="{2D81DE96-52E9-4BA8-AC7D-30FE2DBDCE1F}" srcOrd="0" destOrd="0" presId="urn:microsoft.com/office/officeart/2005/8/layout/radial1"/>
    <dgm:cxn modelId="{5B904C74-DF89-4BD1-8DBF-CC5D9F32E5F3}" type="presOf" srcId="{14124B04-1BCF-4E5D-9F79-53B9379CF188}" destId="{B0ABCA55-F35C-42CC-B553-5B939D671B3C}" srcOrd="0" destOrd="0" presId="urn:microsoft.com/office/officeart/2005/8/layout/radial1"/>
    <dgm:cxn modelId="{AFE70EE6-2F24-446F-A327-8B7EC4058EB4}" type="presOf" srcId="{DF4585C9-A395-471B-AB62-769E77BC4677}" destId="{F398DF89-1D15-44D7-B552-A16C8422862D}" srcOrd="0" destOrd="0" presId="urn:microsoft.com/office/officeart/2005/8/layout/radial1"/>
    <dgm:cxn modelId="{CB498274-372C-4B7F-984C-4F5E6D137388}" type="presOf" srcId="{1996467F-F8EE-46A4-B91D-B7DA1ED32C2E}" destId="{016775A5-4A1B-4D51-A691-02505C4B6071}" srcOrd="1" destOrd="0" presId="urn:microsoft.com/office/officeart/2005/8/layout/radial1"/>
    <dgm:cxn modelId="{E52CC871-7F94-4114-BCC9-42F1CF4CDCD3}" type="presOf" srcId="{13BC0757-4C1F-4DB1-918A-1093187F45FD}" destId="{70547EDF-28A3-4DB0-9B76-70B5F0E97668}" srcOrd="0" destOrd="0" presId="urn:microsoft.com/office/officeart/2005/8/layout/radial1"/>
    <dgm:cxn modelId="{9BEA47E2-BCA7-4C6D-9D09-EA3484FC95AB}" type="presOf" srcId="{11E5F60B-E58D-4F0C-8839-8EFE9BC2991A}" destId="{A2499BC5-78A7-40B1-9331-CA9FCC9BE81A}" srcOrd="0" destOrd="0" presId="urn:microsoft.com/office/officeart/2005/8/layout/radial1"/>
    <dgm:cxn modelId="{1223585A-4EA1-457F-AB78-42F06EFCE384}" type="presOf" srcId="{897679A2-F6EB-45F0-A657-93FB2A7CFB02}" destId="{B13F4350-E2C3-4EAD-8D2B-C2391E88D44E}" srcOrd="1" destOrd="0" presId="urn:microsoft.com/office/officeart/2005/8/layout/radial1"/>
    <dgm:cxn modelId="{98C53C75-D4C2-4915-A293-9D8BDB2E584A}" type="presOf" srcId="{11E5F60B-E58D-4F0C-8839-8EFE9BC2991A}" destId="{9C8D0A7D-9BF3-424C-BAD1-4624B7E49C8D}" srcOrd="1" destOrd="0" presId="urn:microsoft.com/office/officeart/2005/8/layout/radial1"/>
    <dgm:cxn modelId="{5A177B38-4AEF-4479-A1DF-4C19B07E86F6}" type="presOf" srcId="{6570150B-3051-40C6-82CE-3CF16D48B2D7}" destId="{0D376494-B357-427E-8C8D-3249AC9952B4}" srcOrd="1" destOrd="0" presId="urn:microsoft.com/office/officeart/2005/8/layout/radial1"/>
    <dgm:cxn modelId="{51F47B77-BC74-496C-B700-67CC77415E1D}" type="presParOf" srcId="{B0ABCA55-F35C-42CC-B553-5B939D671B3C}" destId="{F398DF89-1D15-44D7-B552-A16C8422862D}" srcOrd="0" destOrd="0" presId="urn:microsoft.com/office/officeart/2005/8/layout/radial1"/>
    <dgm:cxn modelId="{49743262-7BA1-440F-9FD0-3C1F9DE0E7AD}" type="presParOf" srcId="{B0ABCA55-F35C-42CC-B553-5B939D671B3C}" destId="{A73C1D18-C244-4856-BC14-2779ED3BD748}" srcOrd="1" destOrd="0" presId="urn:microsoft.com/office/officeart/2005/8/layout/radial1"/>
    <dgm:cxn modelId="{99897D80-C10C-4ADD-99F9-11D93AC8DEB4}" type="presParOf" srcId="{A73C1D18-C244-4856-BC14-2779ED3BD748}" destId="{0D376494-B357-427E-8C8D-3249AC9952B4}" srcOrd="0" destOrd="0" presId="urn:microsoft.com/office/officeart/2005/8/layout/radial1"/>
    <dgm:cxn modelId="{FBEC8B08-44B6-45B1-9192-5A48A6916156}" type="presParOf" srcId="{B0ABCA55-F35C-42CC-B553-5B939D671B3C}" destId="{35A9261E-19D7-4354-8812-E70B56838918}" srcOrd="2" destOrd="0" presId="urn:microsoft.com/office/officeart/2005/8/layout/radial1"/>
    <dgm:cxn modelId="{2FD25132-F0F3-44F3-92CE-B4A6894E9871}" type="presParOf" srcId="{B0ABCA55-F35C-42CC-B553-5B939D671B3C}" destId="{A2499BC5-78A7-40B1-9331-CA9FCC9BE81A}" srcOrd="3" destOrd="0" presId="urn:microsoft.com/office/officeart/2005/8/layout/radial1"/>
    <dgm:cxn modelId="{902279D7-050F-4E01-8C49-B4E72FBAC386}" type="presParOf" srcId="{A2499BC5-78A7-40B1-9331-CA9FCC9BE81A}" destId="{9C8D0A7D-9BF3-424C-BAD1-4624B7E49C8D}" srcOrd="0" destOrd="0" presId="urn:microsoft.com/office/officeart/2005/8/layout/radial1"/>
    <dgm:cxn modelId="{82291780-8486-472F-B6EF-2007D1DB582D}" type="presParOf" srcId="{B0ABCA55-F35C-42CC-B553-5B939D671B3C}" destId="{70547EDF-28A3-4DB0-9B76-70B5F0E97668}" srcOrd="4" destOrd="0" presId="urn:microsoft.com/office/officeart/2005/8/layout/radial1"/>
    <dgm:cxn modelId="{12F92946-B56C-4EA5-92CA-248DFA1FD07B}" type="presParOf" srcId="{B0ABCA55-F35C-42CC-B553-5B939D671B3C}" destId="{2D81DE96-52E9-4BA8-AC7D-30FE2DBDCE1F}" srcOrd="5" destOrd="0" presId="urn:microsoft.com/office/officeart/2005/8/layout/radial1"/>
    <dgm:cxn modelId="{C03A5EC3-FABA-4CCB-907F-46F36E0ACE6A}" type="presParOf" srcId="{2D81DE96-52E9-4BA8-AC7D-30FE2DBDCE1F}" destId="{016775A5-4A1B-4D51-A691-02505C4B6071}" srcOrd="0" destOrd="0" presId="urn:microsoft.com/office/officeart/2005/8/layout/radial1"/>
    <dgm:cxn modelId="{E457592F-052C-48DB-929F-F267EF5C94C6}" type="presParOf" srcId="{B0ABCA55-F35C-42CC-B553-5B939D671B3C}" destId="{32484311-E7E6-4F40-9F25-5B21267C79E8}" srcOrd="6" destOrd="0" presId="urn:microsoft.com/office/officeart/2005/8/layout/radial1"/>
    <dgm:cxn modelId="{F18A8F4D-9F3A-4B6E-9807-FD7D029060FD}" type="presParOf" srcId="{B0ABCA55-F35C-42CC-B553-5B939D671B3C}" destId="{77C5F253-5B8B-4253-BFC8-43D635C508BD}" srcOrd="7" destOrd="0" presId="urn:microsoft.com/office/officeart/2005/8/layout/radial1"/>
    <dgm:cxn modelId="{0FF00B87-6BDB-4E9B-8F12-F3AD9206D645}" type="presParOf" srcId="{77C5F253-5B8B-4253-BFC8-43D635C508BD}" destId="{B13F4350-E2C3-4EAD-8D2B-C2391E88D44E}" srcOrd="0" destOrd="0" presId="urn:microsoft.com/office/officeart/2005/8/layout/radial1"/>
    <dgm:cxn modelId="{C3BC5C5A-B141-4428-9D9D-46721DA8DD53}" type="presParOf" srcId="{B0ABCA55-F35C-42CC-B553-5B939D671B3C}" destId="{DE0ED234-5F5F-474B-B163-24EB6842C0D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124B04-1BCF-4E5D-9F79-53B9379CF188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F4585C9-A395-471B-AB62-769E77BC4677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মহিলা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ও 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শিশু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বিষয়ক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মন্ত্রনালয়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2D974B-E01C-46CE-AC3F-DA23FFA33CD3}" type="parTrans" cxnId="{122B452C-816C-448F-8B52-8672CBED9DF1}">
      <dgm:prSet/>
      <dgm:spPr/>
      <dgm:t>
        <a:bodyPr/>
        <a:lstStyle/>
        <a:p>
          <a:endParaRPr lang="en-US" sz="2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90896B-E7A6-49AD-8F9C-4A1F0BB96D15}" type="sibTrans" cxnId="{122B452C-816C-448F-8B52-8672CBED9DF1}">
      <dgm:prSet/>
      <dgm:spPr/>
      <dgm:t>
        <a:bodyPr/>
        <a:lstStyle/>
        <a:p>
          <a:endParaRPr lang="en-US" sz="2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597790-22BB-4C17-A33B-02F983777989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নির্যাতিতদের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থাকা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খাওয়ার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70150B-3051-40C6-82CE-3CF16D48B2D7}" type="parTrans" cxnId="{62D0C796-CB99-4A15-8D67-33C9EF625D30}">
      <dgm:prSet custT="1"/>
      <dgm:spPr/>
      <dgm:t>
        <a:bodyPr/>
        <a:lstStyle/>
        <a:p>
          <a:endParaRPr lang="en-US" sz="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D1A82E-ED5F-402E-8509-78D91157C8AF}" type="sibTrans" cxnId="{62D0C796-CB99-4A15-8D67-33C9EF625D30}">
      <dgm:prSet/>
      <dgm:spPr/>
      <dgm:t>
        <a:bodyPr/>
        <a:lstStyle/>
        <a:p>
          <a:endParaRPr lang="en-US" sz="2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BC0757-4C1F-4DB1-918A-1093187F45FD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প্রয়োজনীয়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পরামর্শসেবা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E5F60B-E58D-4F0C-8839-8EFE9BC2991A}" type="parTrans" cxnId="{E18A6304-B79F-406F-80FE-2DD88F05EC07}">
      <dgm:prSet custT="1"/>
      <dgm:spPr/>
      <dgm:t>
        <a:bodyPr/>
        <a:lstStyle/>
        <a:p>
          <a:endParaRPr lang="en-US" sz="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96285A-8000-4E59-B86C-9D59AAD2CE6F}" type="sibTrans" cxnId="{E18A6304-B79F-406F-80FE-2DD88F05EC07}">
      <dgm:prSet/>
      <dgm:spPr/>
      <dgm:t>
        <a:bodyPr/>
        <a:lstStyle/>
        <a:p>
          <a:endParaRPr lang="en-US" sz="2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F133AB-AACD-4E83-947A-47DDF056AC6B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নিপীড়নের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শিকার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নারী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শিশুদের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চিকিৎসা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সেবা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96467F-F8EE-46A4-B91D-B7DA1ED32C2E}" type="parTrans" cxnId="{36C237A5-9E14-48E0-BFA0-A21060C3C6AA}">
      <dgm:prSet custT="1"/>
      <dgm:spPr/>
      <dgm:t>
        <a:bodyPr/>
        <a:lstStyle/>
        <a:p>
          <a:endParaRPr lang="en-US" sz="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9B94B8-CC63-4152-9362-452FD36CA3E7}" type="sibTrans" cxnId="{36C237A5-9E14-48E0-BFA0-A21060C3C6AA}">
      <dgm:prSet/>
      <dgm:spPr/>
      <dgm:t>
        <a:bodyPr/>
        <a:lstStyle/>
        <a:p>
          <a:endParaRPr lang="en-US" sz="2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19ABB8-D75D-45D1-B9D0-CBE89FBB14A0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সহায়তা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7679A2-F6EB-45F0-A657-93FB2A7CFB02}" type="parTrans" cxnId="{66FD2B54-EB64-4457-ABC4-9727B79F3164}">
      <dgm:prSet custT="1"/>
      <dgm:spPr/>
      <dgm:t>
        <a:bodyPr/>
        <a:lstStyle/>
        <a:p>
          <a:endParaRPr lang="en-US" sz="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529296-2AFE-4062-8B89-19CB0BA1DDB1}" type="sibTrans" cxnId="{66FD2B54-EB64-4457-ABC4-9727B79F3164}">
      <dgm:prSet/>
      <dgm:spPr/>
      <dgm:t>
        <a:bodyPr/>
        <a:lstStyle/>
        <a:p>
          <a:endParaRPr lang="en-US" sz="2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ABCA55-F35C-42CC-B553-5B939D671B3C}" type="pres">
      <dgm:prSet presAssocID="{14124B04-1BCF-4E5D-9F79-53B9379CF18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98DF89-1D15-44D7-B552-A16C8422862D}" type="pres">
      <dgm:prSet presAssocID="{DF4585C9-A395-471B-AB62-769E77BC4677}" presName="centerShape" presStyleLbl="node0" presStyleIdx="0" presStyleCnt="1" custScaleX="241813" custLinFactNeighborX="-4704" custLinFactNeighborY="470"/>
      <dgm:spPr/>
      <dgm:t>
        <a:bodyPr/>
        <a:lstStyle/>
        <a:p>
          <a:endParaRPr lang="en-US"/>
        </a:p>
      </dgm:t>
    </dgm:pt>
    <dgm:pt modelId="{A73C1D18-C244-4856-BC14-2779ED3BD748}" type="pres">
      <dgm:prSet presAssocID="{6570150B-3051-40C6-82CE-3CF16D48B2D7}" presName="Name9" presStyleLbl="parChTrans1D2" presStyleIdx="0" presStyleCnt="4"/>
      <dgm:spPr/>
      <dgm:t>
        <a:bodyPr/>
        <a:lstStyle/>
        <a:p>
          <a:endParaRPr lang="en-US"/>
        </a:p>
      </dgm:t>
    </dgm:pt>
    <dgm:pt modelId="{0D376494-B357-427E-8C8D-3249AC9952B4}" type="pres">
      <dgm:prSet presAssocID="{6570150B-3051-40C6-82CE-3CF16D48B2D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5A9261E-19D7-4354-8812-E70B56838918}" type="pres">
      <dgm:prSet presAssocID="{4B597790-22BB-4C17-A33B-02F983777989}" presName="node" presStyleLbl="node1" presStyleIdx="0" presStyleCnt="4" custScaleX="249489" custRadScaleRad="103141" custRadScaleInc="-15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99BC5-78A7-40B1-9331-CA9FCC9BE81A}" type="pres">
      <dgm:prSet presAssocID="{11E5F60B-E58D-4F0C-8839-8EFE9BC2991A}" presName="Name9" presStyleLbl="parChTrans1D2" presStyleIdx="1" presStyleCnt="4"/>
      <dgm:spPr/>
      <dgm:t>
        <a:bodyPr/>
        <a:lstStyle/>
        <a:p>
          <a:endParaRPr lang="en-US"/>
        </a:p>
      </dgm:t>
    </dgm:pt>
    <dgm:pt modelId="{9C8D0A7D-9BF3-424C-BAD1-4624B7E49C8D}" type="pres">
      <dgm:prSet presAssocID="{11E5F60B-E58D-4F0C-8839-8EFE9BC2991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0547EDF-28A3-4DB0-9B76-70B5F0E97668}" type="pres">
      <dgm:prSet presAssocID="{13BC0757-4C1F-4DB1-918A-1093187F45FD}" presName="node" presStyleLbl="node1" presStyleIdx="1" presStyleCnt="4" custScaleX="194661" custScaleY="117484" custRadScaleRad="166149" custRadScaleInc="-10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1DE96-52E9-4BA8-AC7D-30FE2DBDCE1F}" type="pres">
      <dgm:prSet presAssocID="{1996467F-F8EE-46A4-B91D-B7DA1ED32C2E}" presName="Name9" presStyleLbl="parChTrans1D2" presStyleIdx="2" presStyleCnt="4"/>
      <dgm:spPr/>
      <dgm:t>
        <a:bodyPr/>
        <a:lstStyle/>
        <a:p>
          <a:endParaRPr lang="en-US"/>
        </a:p>
      </dgm:t>
    </dgm:pt>
    <dgm:pt modelId="{016775A5-4A1B-4D51-A691-02505C4B6071}" type="pres">
      <dgm:prSet presAssocID="{1996467F-F8EE-46A4-B91D-B7DA1ED32C2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2484311-E7E6-4F40-9F25-5B21267C79E8}" type="pres">
      <dgm:prSet presAssocID="{A2F133AB-AACD-4E83-947A-47DDF056AC6B}" presName="node" presStyleLbl="node1" presStyleIdx="2" presStyleCnt="4" custScaleX="224319" custRadScaleRad="101262" custRadScaleInc="7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5F253-5B8B-4253-BFC8-43D635C508BD}" type="pres">
      <dgm:prSet presAssocID="{897679A2-F6EB-45F0-A657-93FB2A7CFB02}" presName="Name9" presStyleLbl="parChTrans1D2" presStyleIdx="3" presStyleCnt="4"/>
      <dgm:spPr/>
      <dgm:t>
        <a:bodyPr/>
        <a:lstStyle/>
        <a:p>
          <a:endParaRPr lang="en-US"/>
        </a:p>
      </dgm:t>
    </dgm:pt>
    <dgm:pt modelId="{B13F4350-E2C3-4EAD-8D2B-C2391E88D44E}" type="pres">
      <dgm:prSet presAssocID="{897679A2-F6EB-45F0-A657-93FB2A7CFB0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E0ED234-5F5F-474B-B163-24EB6842C0DD}" type="pres">
      <dgm:prSet presAssocID="{1119ABB8-D75D-45D1-B9D0-CBE89FBB14A0}" presName="node" presStyleLbl="node1" presStyleIdx="3" presStyleCnt="4" custScaleX="167385" custScaleY="113004" custRadScaleRad="178302" custRadScaleInc="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29AC72-DE83-4155-94BB-F6E81094A70A}" type="presOf" srcId="{11E5F60B-E58D-4F0C-8839-8EFE9BC2991A}" destId="{A2499BC5-78A7-40B1-9331-CA9FCC9BE81A}" srcOrd="0" destOrd="0" presId="urn:microsoft.com/office/officeart/2005/8/layout/radial1"/>
    <dgm:cxn modelId="{53EE5E79-9F90-4B01-AC05-223B3BED7137}" type="presOf" srcId="{13BC0757-4C1F-4DB1-918A-1093187F45FD}" destId="{70547EDF-28A3-4DB0-9B76-70B5F0E97668}" srcOrd="0" destOrd="0" presId="urn:microsoft.com/office/officeart/2005/8/layout/radial1"/>
    <dgm:cxn modelId="{F9CA9851-E140-48A3-B428-BC0816BE1419}" type="presOf" srcId="{1119ABB8-D75D-45D1-B9D0-CBE89FBB14A0}" destId="{DE0ED234-5F5F-474B-B163-24EB6842C0DD}" srcOrd="0" destOrd="0" presId="urn:microsoft.com/office/officeart/2005/8/layout/radial1"/>
    <dgm:cxn modelId="{36C237A5-9E14-48E0-BFA0-A21060C3C6AA}" srcId="{DF4585C9-A395-471B-AB62-769E77BC4677}" destId="{A2F133AB-AACD-4E83-947A-47DDF056AC6B}" srcOrd="2" destOrd="0" parTransId="{1996467F-F8EE-46A4-B91D-B7DA1ED32C2E}" sibTransId="{2D9B94B8-CC63-4152-9362-452FD36CA3E7}"/>
    <dgm:cxn modelId="{62D0C796-CB99-4A15-8D67-33C9EF625D30}" srcId="{DF4585C9-A395-471B-AB62-769E77BC4677}" destId="{4B597790-22BB-4C17-A33B-02F983777989}" srcOrd="0" destOrd="0" parTransId="{6570150B-3051-40C6-82CE-3CF16D48B2D7}" sibTransId="{33D1A82E-ED5F-402E-8509-78D91157C8AF}"/>
    <dgm:cxn modelId="{93F882CB-C49F-4ADA-B034-53BCFE322312}" type="presOf" srcId="{897679A2-F6EB-45F0-A657-93FB2A7CFB02}" destId="{B13F4350-E2C3-4EAD-8D2B-C2391E88D44E}" srcOrd="1" destOrd="0" presId="urn:microsoft.com/office/officeart/2005/8/layout/radial1"/>
    <dgm:cxn modelId="{BE0A0C3C-ACA8-4BB8-ABE5-BA974F486E62}" type="presOf" srcId="{14124B04-1BCF-4E5D-9F79-53B9379CF188}" destId="{B0ABCA55-F35C-42CC-B553-5B939D671B3C}" srcOrd="0" destOrd="0" presId="urn:microsoft.com/office/officeart/2005/8/layout/radial1"/>
    <dgm:cxn modelId="{122B452C-816C-448F-8B52-8672CBED9DF1}" srcId="{14124B04-1BCF-4E5D-9F79-53B9379CF188}" destId="{DF4585C9-A395-471B-AB62-769E77BC4677}" srcOrd="0" destOrd="0" parTransId="{262D974B-E01C-46CE-AC3F-DA23FFA33CD3}" sibTransId="{4790896B-E7A6-49AD-8F9C-4A1F0BB96D15}"/>
    <dgm:cxn modelId="{E18A6304-B79F-406F-80FE-2DD88F05EC07}" srcId="{DF4585C9-A395-471B-AB62-769E77BC4677}" destId="{13BC0757-4C1F-4DB1-918A-1093187F45FD}" srcOrd="1" destOrd="0" parTransId="{11E5F60B-E58D-4F0C-8839-8EFE9BC2991A}" sibTransId="{8B96285A-8000-4E59-B86C-9D59AAD2CE6F}"/>
    <dgm:cxn modelId="{5A68CFB4-782C-4BB1-818C-F7CCB3BC2FD7}" type="presOf" srcId="{6570150B-3051-40C6-82CE-3CF16D48B2D7}" destId="{0D376494-B357-427E-8C8D-3249AC9952B4}" srcOrd="1" destOrd="0" presId="urn:microsoft.com/office/officeart/2005/8/layout/radial1"/>
    <dgm:cxn modelId="{5728FA9B-E0EF-46EE-B402-BF3EA8E19589}" type="presOf" srcId="{11E5F60B-E58D-4F0C-8839-8EFE9BC2991A}" destId="{9C8D0A7D-9BF3-424C-BAD1-4624B7E49C8D}" srcOrd="1" destOrd="0" presId="urn:microsoft.com/office/officeart/2005/8/layout/radial1"/>
    <dgm:cxn modelId="{66FD2B54-EB64-4457-ABC4-9727B79F3164}" srcId="{DF4585C9-A395-471B-AB62-769E77BC4677}" destId="{1119ABB8-D75D-45D1-B9D0-CBE89FBB14A0}" srcOrd="3" destOrd="0" parTransId="{897679A2-F6EB-45F0-A657-93FB2A7CFB02}" sibTransId="{03529296-2AFE-4062-8B89-19CB0BA1DDB1}"/>
    <dgm:cxn modelId="{6E324E56-B42C-41B8-88CA-A707A9CD89DD}" type="presOf" srcId="{DF4585C9-A395-471B-AB62-769E77BC4677}" destId="{F398DF89-1D15-44D7-B552-A16C8422862D}" srcOrd="0" destOrd="0" presId="urn:microsoft.com/office/officeart/2005/8/layout/radial1"/>
    <dgm:cxn modelId="{008E8B7A-FB57-406B-B88E-DE7F1155EBF8}" type="presOf" srcId="{1996467F-F8EE-46A4-B91D-B7DA1ED32C2E}" destId="{2D81DE96-52E9-4BA8-AC7D-30FE2DBDCE1F}" srcOrd="0" destOrd="0" presId="urn:microsoft.com/office/officeart/2005/8/layout/radial1"/>
    <dgm:cxn modelId="{4F187DA8-0AA9-47B4-A0B7-C30FEE6C2559}" type="presOf" srcId="{6570150B-3051-40C6-82CE-3CF16D48B2D7}" destId="{A73C1D18-C244-4856-BC14-2779ED3BD748}" srcOrd="0" destOrd="0" presId="urn:microsoft.com/office/officeart/2005/8/layout/radial1"/>
    <dgm:cxn modelId="{AC6DE964-E145-4611-8B72-AF808BA0D7FA}" type="presOf" srcId="{897679A2-F6EB-45F0-A657-93FB2A7CFB02}" destId="{77C5F253-5B8B-4253-BFC8-43D635C508BD}" srcOrd="0" destOrd="0" presId="urn:microsoft.com/office/officeart/2005/8/layout/radial1"/>
    <dgm:cxn modelId="{48BF3FB5-6BC7-4BC5-AD8A-118E2032154E}" type="presOf" srcId="{1996467F-F8EE-46A4-B91D-B7DA1ED32C2E}" destId="{016775A5-4A1B-4D51-A691-02505C4B6071}" srcOrd="1" destOrd="0" presId="urn:microsoft.com/office/officeart/2005/8/layout/radial1"/>
    <dgm:cxn modelId="{F414A3A7-E368-4275-8505-6342246EF190}" type="presOf" srcId="{A2F133AB-AACD-4E83-947A-47DDF056AC6B}" destId="{32484311-E7E6-4F40-9F25-5B21267C79E8}" srcOrd="0" destOrd="0" presId="urn:microsoft.com/office/officeart/2005/8/layout/radial1"/>
    <dgm:cxn modelId="{2B2B07E2-D3EC-4BBA-AB4C-8CFECCA7CED3}" type="presOf" srcId="{4B597790-22BB-4C17-A33B-02F983777989}" destId="{35A9261E-19D7-4354-8812-E70B56838918}" srcOrd="0" destOrd="0" presId="urn:microsoft.com/office/officeart/2005/8/layout/radial1"/>
    <dgm:cxn modelId="{E86B23BB-2ED8-4D0E-97B7-59BFF23753D2}" type="presParOf" srcId="{B0ABCA55-F35C-42CC-B553-5B939D671B3C}" destId="{F398DF89-1D15-44D7-B552-A16C8422862D}" srcOrd="0" destOrd="0" presId="urn:microsoft.com/office/officeart/2005/8/layout/radial1"/>
    <dgm:cxn modelId="{9B71B99F-C81C-47CB-A9D8-DE3AB41C9E8F}" type="presParOf" srcId="{B0ABCA55-F35C-42CC-B553-5B939D671B3C}" destId="{A73C1D18-C244-4856-BC14-2779ED3BD748}" srcOrd="1" destOrd="0" presId="urn:microsoft.com/office/officeart/2005/8/layout/radial1"/>
    <dgm:cxn modelId="{0F5EF0AB-F188-425A-B364-E245001B3746}" type="presParOf" srcId="{A73C1D18-C244-4856-BC14-2779ED3BD748}" destId="{0D376494-B357-427E-8C8D-3249AC9952B4}" srcOrd="0" destOrd="0" presId="urn:microsoft.com/office/officeart/2005/8/layout/radial1"/>
    <dgm:cxn modelId="{3293B6D9-9247-4142-97BB-7F7D3AC6902C}" type="presParOf" srcId="{B0ABCA55-F35C-42CC-B553-5B939D671B3C}" destId="{35A9261E-19D7-4354-8812-E70B56838918}" srcOrd="2" destOrd="0" presId="urn:microsoft.com/office/officeart/2005/8/layout/radial1"/>
    <dgm:cxn modelId="{E90E4FE8-81A1-4B91-A5AB-BA3AC7CFA7C4}" type="presParOf" srcId="{B0ABCA55-F35C-42CC-B553-5B939D671B3C}" destId="{A2499BC5-78A7-40B1-9331-CA9FCC9BE81A}" srcOrd="3" destOrd="0" presId="urn:microsoft.com/office/officeart/2005/8/layout/radial1"/>
    <dgm:cxn modelId="{32A7A212-6EF9-4BE5-95BD-3A150AAE5DAE}" type="presParOf" srcId="{A2499BC5-78A7-40B1-9331-CA9FCC9BE81A}" destId="{9C8D0A7D-9BF3-424C-BAD1-4624B7E49C8D}" srcOrd="0" destOrd="0" presId="urn:microsoft.com/office/officeart/2005/8/layout/radial1"/>
    <dgm:cxn modelId="{C47CD24B-88CB-417F-BBEC-14E3055A6EE6}" type="presParOf" srcId="{B0ABCA55-F35C-42CC-B553-5B939D671B3C}" destId="{70547EDF-28A3-4DB0-9B76-70B5F0E97668}" srcOrd="4" destOrd="0" presId="urn:microsoft.com/office/officeart/2005/8/layout/radial1"/>
    <dgm:cxn modelId="{014AF3C9-32CC-45A8-875C-14134D07A18B}" type="presParOf" srcId="{B0ABCA55-F35C-42CC-B553-5B939D671B3C}" destId="{2D81DE96-52E9-4BA8-AC7D-30FE2DBDCE1F}" srcOrd="5" destOrd="0" presId="urn:microsoft.com/office/officeart/2005/8/layout/radial1"/>
    <dgm:cxn modelId="{6FC72972-58F8-4AD0-A666-D12175129BC1}" type="presParOf" srcId="{2D81DE96-52E9-4BA8-AC7D-30FE2DBDCE1F}" destId="{016775A5-4A1B-4D51-A691-02505C4B6071}" srcOrd="0" destOrd="0" presId="urn:microsoft.com/office/officeart/2005/8/layout/radial1"/>
    <dgm:cxn modelId="{0B405344-452B-4367-8A0B-3A208624FB8D}" type="presParOf" srcId="{B0ABCA55-F35C-42CC-B553-5B939D671B3C}" destId="{32484311-E7E6-4F40-9F25-5B21267C79E8}" srcOrd="6" destOrd="0" presId="urn:microsoft.com/office/officeart/2005/8/layout/radial1"/>
    <dgm:cxn modelId="{66672877-2501-4A4E-BC19-082E904ADCD5}" type="presParOf" srcId="{B0ABCA55-F35C-42CC-B553-5B939D671B3C}" destId="{77C5F253-5B8B-4253-BFC8-43D635C508BD}" srcOrd="7" destOrd="0" presId="urn:microsoft.com/office/officeart/2005/8/layout/radial1"/>
    <dgm:cxn modelId="{8CB4026B-3F44-483C-927C-D876FE0C3CC0}" type="presParOf" srcId="{77C5F253-5B8B-4253-BFC8-43D635C508BD}" destId="{B13F4350-E2C3-4EAD-8D2B-C2391E88D44E}" srcOrd="0" destOrd="0" presId="urn:microsoft.com/office/officeart/2005/8/layout/radial1"/>
    <dgm:cxn modelId="{9611A05F-0A31-476C-8D33-A75BB72DB1EA}" type="presParOf" srcId="{B0ABCA55-F35C-42CC-B553-5B939D671B3C}" destId="{DE0ED234-5F5F-474B-B163-24EB6842C0D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4D94F-ED20-434B-94D3-1A43E336071D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30C1-5F8F-4B24-AA50-5E5F5A95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6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30C1-5F8F-4B24-AA50-5E5F5A951E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5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9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5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1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5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5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5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3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4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1191D-7B1B-4000-92BE-C0CFDD4470E3}" type="datetimeFigureOut">
              <a:rPr lang="en-US" smtClean="0"/>
              <a:t>11-Feb-20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F3FC-6589-42D3-8C48-CDAA738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1" y="-163774"/>
            <a:ext cx="1084996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3075" y="4531057"/>
            <a:ext cx="837972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FF0000"/>
                </a:solidFill>
              </a:rPr>
              <a:t>স্বাগতম</a:t>
            </a:r>
            <a:endParaRPr lang="en-US" sz="1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8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043" y="764915"/>
            <a:ext cx="11087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71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5003" y="591545"/>
            <a:ext cx="112871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এমনেস্টি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ইন্টারন্যাশনাল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মন্ত্রনালয়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অধিদপ্তর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6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55699596"/>
              </p:ext>
            </p:extLst>
          </p:nvPr>
        </p:nvGraphicFramePr>
        <p:xfrm>
          <a:off x="927230" y="-230647"/>
          <a:ext cx="11082528" cy="630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71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98DF89-1D15-44D7-B552-A16C84228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F398DF89-1D15-44D7-B552-A16C84228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F398DF89-1D15-44D7-B552-A16C84228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F398DF89-1D15-44D7-B552-A16C84228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3C1D18-C244-4856-BC14-2779ED3BD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A73C1D18-C244-4856-BC14-2779ED3BD7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A73C1D18-C244-4856-BC14-2779ED3BD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A73C1D18-C244-4856-BC14-2779ED3BD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A9261E-19D7-4354-8812-E70B56838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35A9261E-19D7-4354-8812-E70B56838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35A9261E-19D7-4354-8812-E70B56838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35A9261E-19D7-4354-8812-E70B56838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499BC5-78A7-40B1-9331-CA9FCC9BE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A2499BC5-78A7-40B1-9331-CA9FCC9BE8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A2499BC5-78A7-40B1-9331-CA9FCC9BE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A2499BC5-78A7-40B1-9331-CA9FCC9BE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547EDF-28A3-4DB0-9B76-70B5F0E97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70547EDF-28A3-4DB0-9B76-70B5F0E976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70547EDF-28A3-4DB0-9B76-70B5F0E97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70547EDF-28A3-4DB0-9B76-70B5F0E97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81DE96-52E9-4BA8-AC7D-30FE2DBDC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2D81DE96-52E9-4BA8-AC7D-30FE2DBDC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2D81DE96-52E9-4BA8-AC7D-30FE2DBDC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2D81DE96-52E9-4BA8-AC7D-30FE2DBDC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484311-E7E6-4F40-9F25-5B21267C7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32484311-E7E6-4F40-9F25-5B21267C7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32484311-E7E6-4F40-9F25-5B21267C7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32484311-E7E6-4F40-9F25-5B21267C7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C5F253-5B8B-4253-BFC8-43D635C50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77C5F253-5B8B-4253-BFC8-43D635C508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77C5F253-5B8B-4253-BFC8-43D635C50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77C5F253-5B8B-4253-BFC8-43D635C50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0ED234-5F5F-474B-B163-24EB6842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DE0ED234-5F5F-474B-B163-24EB6842C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DE0ED234-5F5F-474B-B163-24EB6842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DE0ED234-5F5F-474B-B163-24EB6842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0ED234-5F5F-474B-B163-24EB6842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DE0ED234-5F5F-474B-B163-24EB6842C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Graphic spid="2" grpId="1" uiExpand="1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7039" y="586426"/>
            <a:ext cx="997523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নং-১ ও৩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নং-২ ও ৪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প্রতিস্টান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707" y="877295"/>
            <a:ext cx="1097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৬৮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3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553" y="-1"/>
            <a:ext cx="891751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যৌতুক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দারিদ্র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অশিক্ষা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বেকারত্ব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স্বামীর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মাদকাশক্তি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নেতিবাচক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দৃস্টিভংগি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অটিস্টিক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77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7869100"/>
              </p:ext>
            </p:extLst>
          </p:nvPr>
        </p:nvGraphicFramePr>
        <p:xfrm>
          <a:off x="804400" y="274320"/>
          <a:ext cx="11082528" cy="630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374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77921"/>
            <a:ext cx="1140952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প্রশ্নগুলোর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১.যৌতুক ২.দারিদ্র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১.শিশুর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২.শিশুর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১.নারীদের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ছুঁড়ে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২.যৌতুকের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দাবীতে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নির্যাতন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২০১১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ctr">
              <a:buFont typeface="Wingdings" panose="05000000000000000000" pitchFamily="2" charset="2"/>
              <a:buChar char="§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84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21" y="341194"/>
            <a:ext cx="116278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8751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96" y="185986"/>
            <a:ext cx="10263117" cy="60783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47942" y="4121623"/>
            <a:ext cx="6823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C000"/>
                </a:solidFill>
              </a:rPr>
              <a:t>ধন্যবাদ</a:t>
            </a:r>
            <a:endParaRPr lang="en-US" sz="9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9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7923" y="859809"/>
            <a:ext cx="111775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ফারহানা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জেসমিন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আমোয়াকান্দা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96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024" y="846161"/>
            <a:ext cx="1146411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শ্রেণি-৫ম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অধ্যায়-৮(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পাঠ-নারী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পাঠ্যাংশ-বিশ্বে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নারী-পুরুষের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জরুরি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23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893" y="982639"/>
            <a:ext cx="1123210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২.১.৩-নারী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নেতিবাচক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3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162" y="3850178"/>
            <a:ext cx="5267655" cy="30879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48" y="3850178"/>
            <a:ext cx="5736505" cy="29613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162" y="607376"/>
            <a:ext cx="5267655" cy="3144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48" y="593224"/>
            <a:ext cx="5736504" cy="31586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1180" y="0"/>
            <a:ext cx="10863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3577" y="300250"/>
            <a:ext cx="1090456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27" y="1596788"/>
            <a:ext cx="6050298" cy="3684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1941" y="5562559"/>
            <a:ext cx="10563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26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33" y="300252"/>
            <a:ext cx="11136149" cy="599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41542191"/>
              </p:ext>
            </p:extLst>
          </p:nvPr>
        </p:nvGraphicFramePr>
        <p:xfrm>
          <a:off x="342900" y="257175"/>
          <a:ext cx="11601450" cy="5881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641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BE579A-42DD-4933-B38E-AE51C832E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FDBE579A-42DD-4933-B38E-AE51C832E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FDBE579A-42DD-4933-B38E-AE51C832E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FDBE579A-42DD-4933-B38E-AE51C832E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8C7327-59A9-4D15-9593-104BD6F49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AF8C7327-59A9-4D15-9593-104BD6F49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AF8C7327-59A9-4D15-9593-104BD6F49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AF8C7327-59A9-4D15-9593-104BD6F49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0A3FD3-9C09-4720-A19C-5340212B7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250A3FD3-9C09-4720-A19C-5340212B7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250A3FD3-9C09-4720-A19C-5340212B7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250A3FD3-9C09-4720-A19C-5340212B76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5EB92A-60FD-442E-B57E-3AED9D8AF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8A5EB92A-60FD-442E-B57E-3AED9D8AF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8A5EB92A-60FD-442E-B57E-3AED9D8AF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8A5EB92A-60FD-442E-B57E-3AED9D8AFF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493A87-2907-4FD9-BE5E-340BC4CAC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73493A87-2907-4FD9-BE5E-340BC4CAC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73493A87-2907-4FD9-BE5E-340BC4CAC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73493A87-2907-4FD9-BE5E-340BC4CAC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2A8F25-3034-4F4E-B314-674C7D97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4A2A8F25-3034-4F4E-B314-674C7D97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4A2A8F25-3034-4F4E-B314-674C7D97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4A2A8F25-3034-4F4E-B314-674C7D97E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1B3719-49D3-4C3C-BC45-AB86A90FB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131B3719-49D3-4C3C-BC45-AB86A90FB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131B3719-49D3-4C3C-BC45-AB86A90FB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131B3719-49D3-4C3C-BC45-AB86A90FB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11F593-AA49-4ECF-B65C-281040B1C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7E11F593-AA49-4ECF-B65C-281040B1C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7E11F593-AA49-4ECF-B65C-281040B1C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7E11F593-AA49-4ECF-B65C-281040B1CB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F6E937-5DCF-462F-B020-73D2106EF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1BF6E937-5DCF-462F-B020-73D2106EF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1BF6E937-5DCF-462F-B020-73D2106EF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1BF6E937-5DCF-462F-B020-73D2106EF8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D11BC8-8E61-4356-9D58-797BA7262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98D11BC8-8E61-4356-9D58-797BA7262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98D11BC8-8E61-4356-9D58-797BA7262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98D11BC8-8E61-4356-9D58-797BA7262E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85F8F4-D37C-4B03-9F1F-B0108087C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5385F8F4-D37C-4B03-9F1F-B0108087C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5385F8F4-D37C-4B03-9F1F-B0108087C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5385F8F4-D37C-4B03-9F1F-B0108087C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6425C4-052B-4002-BC99-FAB881112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2C6425C4-052B-4002-BC99-FAB881112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2C6425C4-052B-4002-BC99-FAB881112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2C6425C4-052B-4002-BC99-FAB881112F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C3F4A6-1A4D-4B1D-9947-F6DA0D225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ECC3F4A6-1A4D-4B1D-9947-F6DA0D225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ECC3F4A6-1A4D-4B1D-9947-F6DA0D225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ECC3F4A6-1A4D-4B1D-9947-F6DA0D225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6FD0F1-186E-44CD-89A1-E1D0CE5A6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3D6FD0F1-186E-44CD-89A1-E1D0CE5A6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3D6FD0F1-186E-44CD-89A1-E1D0CE5A6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3D6FD0F1-186E-44CD-89A1-E1D0CE5A6D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96CDFF-946E-405D-8272-8F40CBAD6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E596CDFF-946E-405D-8272-8F40CBAD6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E596CDFF-946E-405D-8272-8F40CBAD6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graphicEl>
                                              <a:dgm id="{E596CDFF-946E-405D-8272-8F40CBAD69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4E513-12DB-49B9-A18A-139B3A906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8754E513-12DB-49B9-A18A-139B3A906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8754E513-12DB-49B9-A18A-139B3A906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8754E513-12DB-49B9-A18A-139B3A906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50D7C4-5B02-40DC-B46B-4089D21B9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C750D7C4-5B02-40DC-B46B-4089D21B9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C750D7C4-5B02-40DC-B46B-4089D21B9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graphicEl>
                                              <a:dgm id="{C750D7C4-5B02-40DC-B46B-4089D21B9E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84024307"/>
              </p:ext>
            </p:extLst>
          </p:nvPr>
        </p:nvGraphicFramePr>
        <p:xfrm>
          <a:off x="996287" y="218364"/>
          <a:ext cx="10249469" cy="5919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8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C1374C-3E76-4A85-95B1-271601A17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D9C1374C-3E76-4A85-95B1-271601A17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D9C1374C-3E76-4A85-95B1-271601A17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D9C1374C-3E76-4A85-95B1-271601A17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4D3E46-8ACA-4799-AA26-EF3BC55C3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634D3E46-8ACA-4799-AA26-EF3BC55C3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634D3E46-8ACA-4799-AA26-EF3BC55C3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634D3E46-8ACA-4799-AA26-EF3BC55C3E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05DFA9-B45A-4D88-91E3-BC976B5D3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5605DFA9-B45A-4D88-91E3-BC976B5D3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5605DFA9-B45A-4D88-91E3-BC976B5D3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5605DFA9-B45A-4D88-91E3-BC976B5D3F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09D0B0-7819-4378-85F3-183EB242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0609D0B0-7819-4378-85F3-183EB242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0609D0B0-7819-4378-85F3-183EB242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0609D0B0-7819-4378-85F3-183EB242B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850D64-B544-401F-971E-25ADAEC16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62850D64-B544-401F-971E-25ADAEC16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62850D64-B544-401F-971E-25ADAEC16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62850D64-B544-401F-971E-25ADAEC169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A38214-A9AF-40C7-812D-B556DF09A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DEA38214-A9AF-40C7-812D-B556DF09A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DEA38214-A9AF-40C7-812D-B556DF09A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DEA38214-A9AF-40C7-812D-B556DF09A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3A899E-A96B-42AF-BF4F-A6AECE9FF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FD3A899E-A96B-42AF-BF4F-A6AECE9FF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FD3A899E-A96B-42AF-BF4F-A6AECE9FF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FD3A899E-A96B-42AF-BF4F-A6AECE9FF7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14EDA9-BE49-4C67-9DD3-C479D558A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3A14EDA9-BE49-4C67-9DD3-C479D558A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3A14EDA9-BE49-4C67-9DD3-C479D558A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3A14EDA9-BE49-4C67-9DD3-C479D558A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1865A4-3A86-4BC2-8E1A-9D713AF39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EC1865A4-3A86-4BC2-8E1A-9D713AF39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EC1865A4-3A86-4BC2-8E1A-9D713AF39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EC1865A4-3A86-4BC2-8E1A-9D713AF395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14EDA9-BE49-4C67-9DD3-C479D558A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3A14EDA9-BE49-4C67-9DD3-C479D558A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Graphic spid="2" grpId="1" uiExpan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291</Words>
  <Application>Microsoft Office PowerPoint</Application>
  <PresentationFormat>Widescreen</PresentationFormat>
  <Paragraphs>84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94</cp:revision>
  <dcterms:created xsi:type="dcterms:W3CDTF">2020-02-06T03:22:27Z</dcterms:created>
  <dcterms:modified xsi:type="dcterms:W3CDTF">2020-02-11T03:55:09Z</dcterms:modified>
</cp:coreProperties>
</file>