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66" r:id="rId6"/>
    <p:sldId id="264" r:id="rId7"/>
    <p:sldId id="265" r:id="rId8"/>
    <p:sldId id="271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2133600"/>
            <a:ext cx="61722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1419046" y="228599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55" y="1905000"/>
            <a:ext cx="86953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সৃজনশীলপ্রশ্নঃ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1+3+5+7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সমান্তর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ধারা </a:t>
            </a:r>
            <a:endParaRPr lang="bn-IN" sz="4400" b="1" dirty="0" smtClean="0">
              <a:latin typeface="Algerian"/>
              <a:cs typeface="Times New Roman" pitchFamily="18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সমান্তর ধারা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বলতে কি বুঝায়?</a:t>
            </a:r>
            <a:endParaRPr lang="bn-IN" sz="4000" b="1" dirty="0" smtClean="0">
              <a:latin typeface="Algerian"/>
              <a:cs typeface="Times New Roman" pitchFamily="18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প্রদত্ত ধারাটির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পদের সমষ্টি কত ?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29+25+21+</a:t>
            </a:r>
            <a:r>
              <a:rPr lang="en-US" sz="4000" b="1" dirty="0">
                <a:latin typeface="Algerian"/>
                <a:cs typeface="Times New Roman" pitchFamily="18" charset="0"/>
              </a:rPr>
              <a:t>•••</a:t>
            </a:r>
            <a:r>
              <a:rPr lang="en-US" sz="4000" dirty="0">
                <a:latin typeface="Algerian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23=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কত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lower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3505200" cy="1752600"/>
          </a:xfrm>
          <a:prstGeom prst="rect">
            <a:avLst/>
          </a:prstGeom>
        </p:spPr>
      </p:pic>
      <p:pic>
        <p:nvPicPr>
          <p:cNvPr id="28" name="Picture 27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1116">
            <a:off x="7666937" y="5171097"/>
            <a:ext cx="1814512" cy="995850"/>
          </a:xfrm>
          <a:prstGeom prst="rect">
            <a:avLst/>
          </a:prstGeom>
        </p:spPr>
      </p:pic>
      <p:pic>
        <p:nvPicPr>
          <p:cNvPr id="30" name="Picture 29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2315" flipV="1">
            <a:off x="-216918" y="5180511"/>
            <a:ext cx="1814512" cy="1066800"/>
          </a:xfrm>
          <a:prstGeom prst="rect">
            <a:avLst/>
          </a:prstGeom>
        </p:spPr>
      </p:pic>
      <p:pic>
        <p:nvPicPr>
          <p:cNvPr id="16" name="Picture 15" descr="wal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999" y="1905000"/>
            <a:ext cx="1614487" cy="227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 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1" name="Picture 20" descr="animation-running-car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pic>
        <p:nvPicPr>
          <p:cNvPr id="26" name="Picture 25" descr="sdgrdf.jpg"/>
          <p:cNvPicPr>
            <a:picLocks noChangeAspect="1"/>
          </p:cNvPicPr>
          <p:nvPr/>
        </p:nvPicPr>
        <p:blipFill>
          <a:blip r:embed="rId6"/>
          <a:srcRect l="7843" t="11823" r="5882" b="29064"/>
          <a:stretch>
            <a:fillRect/>
          </a:stretch>
        </p:blipFill>
        <p:spPr>
          <a:xfrm flipH="1">
            <a:off x="4876800" y="304800"/>
            <a:ext cx="2971800" cy="1143000"/>
          </a:xfrm>
          <a:prstGeom prst="rect">
            <a:avLst/>
          </a:prstGeom>
        </p:spPr>
      </p:pic>
      <p:pic>
        <p:nvPicPr>
          <p:cNvPr id="29" name="Picture 28" descr="field.jpg"/>
          <p:cNvPicPr>
            <a:picLocks noChangeAspect="1"/>
          </p:cNvPicPr>
          <p:nvPr/>
        </p:nvPicPr>
        <p:blipFill>
          <a:blip r:embed="rId7"/>
          <a:srcRect t="88761"/>
          <a:stretch>
            <a:fillRect/>
          </a:stretch>
        </p:blipFill>
        <p:spPr>
          <a:xfrm>
            <a:off x="0" y="4114800"/>
            <a:ext cx="9144000" cy="685800"/>
          </a:xfrm>
          <a:prstGeom prst="rect">
            <a:avLst/>
          </a:prstGeom>
        </p:spPr>
      </p:pic>
      <p:pic>
        <p:nvPicPr>
          <p:cNvPr id="32" name="Picture 31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8915400" y="0"/>
            <a:ext cx="228600" cy="6858000"/>
          </a:xfrm>
          <a:prstGeom prst="rect">
            <a:avLst/>
          </a:prstGeom>
        </p:spPr>
      </p:pic>
      <p:pic>
        <p:nvPicPr>
          <p:cNvPr id="33" name="Picture 32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-1" y="0"/>
            <a:ext cx="228600" cy="6858000"/>
          </a:xfrm>
          <a:prstGeom prst="rect">
            <a:avLst/>
          </a:prstGeom>
        </p:spPr>
      </p:pic>
      <p:pic>
        <p:nvPicPr>
          <p:cNvPr id="36" name="Picture 35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19600" y="2133600"/>
            <a:ext cx="304800" cy="9144000"/>
          </a:xfrm>
          <a:prstGeom prst="rect">
            <a:avLst/>
          </a:prstGeom>
        </p:spPr>
      </p:pic>
      <p:pic>
        <p:nvPicPr>
          <p:cNvPr id="37" name="Picture 36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35475" y="-4435475"/>
            <a:ext cx="273050" cy="914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4146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9934" r="15874"/>
          <a:stretch/>
        </p:blipFill>
        <p:spPr>
          <a:xfrm>
            <a:off x="1981200" y="1844353"/>
            <a:ext cx="6934200" cy="22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6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300" y="304800"/>
            <a:ext cx="8229600" cy="1123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532" y="4020607"/>
            <a:ext cx="3333668" cy="2000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6" name="TextBox 5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নবম-দশম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১৩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১১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/০২/১৯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4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600200"/>
            <a:ext cx="6172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সমান্তর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ধারার  ক্ষেত্রে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n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তম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নির্ণয়ের  সূত্র টি  বল ?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1676400" y="1704109"/>
            <a:ext cx="6172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সমান্তর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ধারার  ক্ষেত্রে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n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তম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পদের সমষ্টি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নির্ণয়ের  সূত্র টি  বল 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20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381000"/>
            <a:ext cx="80057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5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6" name="Group 5"/>
          <p:cNvGrpSpPr/>
          <p:nvPr/>
        </p:nvGrpSpPr>
        <p:grpSpPr>
          <a:xfrm>
            <a:off x="-275562" y="3352800"/>
            <a:ext cx="9695123" cy="1676400"/>
            <a:chOff x="373076" y="3352800"/>
            <a:chExt cx="8321647" cy="1676400"/>
          </a:xfrm>
        </p:grpSpPr>
        <p:sp>
          <p:nvSpPr>
            <p:cNvPr id="7" name="Parallelogram 6"/>
            <p:cNvSpPr/>
            <p:nvPr/>
          </p:nvSpPr>
          <p:spPr>
            <a:xfrm>
              <a:off x="609600" y="3352800"/>
              <a:ext cx="7848600" cy="1676400"/>
            </a:xfrm>
            <a:prstGeom prst="parallelogram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076" y="3683168"/>
              <a:ext cx="8321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সসীম ধারা (</a:t>
              </a:r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সমান্তর ধারা</a:t>
              </a:r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8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noFill/>
        </p:grpSpPr>
        <p:sp>
          <p:nvSpPr>
            <p:cNvPr id="2" name="Flowchart: Internal Storage 1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grpFill/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12192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সমান্তর ধারার নিদিষ্টতম পদ ও নির্দিষ্ট সংখ্যক পদের সমষ্টি নির্ণয়ের সূত্র প্রয়োগ করে গাণিতিক সমস্যা সমাধান করতে পারবে 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9" y="381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+3+5+7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ধারাটির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পদের সমষ্টি কত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691" y="1856235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সাধারন অন্তর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d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২য় পদ – ১ম পদ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5" y="965775"/>
            <a:ext cx="838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মনে করি 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ধারার ১ম পদ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618" y="2328153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618" y="274053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67146" y="3213807"/>
                <a:ext cx="6241472" cy="664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n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পদের সমষ্টি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𝒔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𝒏</m:t>
                            </m:r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46" y="3213807"/>
                <a:ext cx="6241472" cy="664862"/>
              </a:xfrm>
              <a:prstGeom prst="rect">
                <a:avLst/>
              </a:prstGeom>
              <a:blipFill rotWithShape="1">
                <a:blip r:embed="rId2"/>
                <a:stretch>
                  <a:fillRect t="-1835" b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541319" y="3964954"/>
                <a:ext cx="6241472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  <m:t>𝒏</m:t>
                              </m:r>
                              <m: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319" y="3964954"/>
                <a:ext cx="6241472" cy="833562"/>
              </a:xfrm>
              <a:prstGeom prst="rect">
                <a:avLst/>
              </a:prstGeom>
              <a:blipFill rotWithShape="1">
                <a:blip r:embed="rId3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704109" y="4826454"/>
                <a:ext cx="5240481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109" y="4826454"/>
                <a:ext cx="5240481" cy="833562"/>
              </a:xfrm>
              <a:prstGeom prst="rect">
                <a:avLst/>
              </a:prstGeom>
              <a:blipFill rotWithShape="1">
                <a:blip r:embed="rId4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130137" y="5776201"/>
                <a:ext cx="3155372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𝒏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37" y="5776201"/>
                <a:ext cx="3155372" cy="833562"/>
              </a:xfrm>
              <a:prstGeom prst="rect">
                <a:avLst/>
              </a:prstGeom>
              <a:blipFill rotWithShape="1"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754582" y="5926499"/>
                <a:ext cx="31553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582" y="5926499"/>
                <a:ext cx="3155372" cy="532966"/>
              </a:xfrm>
              <a:prstGeom prst="rect">
                <a:avLst/>
              </a:prstGeom>
              <a:blipFill rotWithShape="1">
                <a:blip r:embed="rId6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5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9375" y="174878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9785" y="729753"/>
            <a:ext cx="4562545" cy="1175247"/>
            <a:chOff x="2362200" y="914400"/>
            <a:chExt cx="4562545" cy="1175247"/>
          </a:xfrm>
        </p:grpSpPr>
        <p:sp>
          <p:nvSpPr>
            <p:cNvPr id="4" name="Rounded Rectangle 3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7490" y="1043207"/>
              <a:ext cx="426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0057" y="27432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+16+24+</a:t>
            </a:r>
            <a:r>
              <a:rPr lang="en-US" sz="44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ধারাটির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পদের সমষ্টি কত 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099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29+25+21+</a:t>
            </a:r>
            <a:r>
              <a:rPr lang="en-US" sz="36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en-US" sz="3600" dirty="0" smtClean="0">
                <a:latin typeface="Algerian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23=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5045"/>
            <a:ext cx="419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latin typeface="Times New Roman" pitchFamily="18" charset="0"/>
                <a:cs typeface="NikoshBAN" pitchFamily="2" charset="0"/>
              </a:rPr>
              <a:t>মনে করি </a:t>
            </a:r>
          </a:p>
          <a:p>
            <a:r>
              <a:rPr lang="bn-IN" sz="2800" b="1" dirty="0">
                <a:latin typeface="Times New Roman" pitchFamily="18" charset="0"/>
                <a:cs typeface="NikoshBAN" pitchFamily="2" charset="0"/>
              </a:rPr>
              <a:t>ধারার ১ম পদ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a= 29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536" y="2115292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সাধারন অন্তর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d= 25-29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091" y="2529273"/>
            <a:ext cx="147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- 4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27" y="2803322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মনে করি,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তম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- 23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845" y="3673945"/>
            <a:ext cx="384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( n-1)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089818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29 +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 n-1)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(-4)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09" y="4586234"/>
            <a:ext cx="432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 n-1) (-4)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23-29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9327" y="5017021"/>
                <a:ext cx="3844636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n-1 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𝟓𝟐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7" y="5017021"/>
                <a:ext cx="3844636" cy="718979"/>
              </a:xfrm>
              <a:prstGeom prst="rect">
                <a:avLst/>
              </a:prstGeom>
              <a:blipFill rotWithShape="1">
                <a:blip r:embed="rId2"/>
                <a:stretch>
                  <a:fillRect l="-317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62000" y="6195030"/>
                <a:ext cx="297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14</a:t>
                </a:r>
                <a:endParaRPr lang="bn-IN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195030"/>
                <a:ext cx="29718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353790" y="1519086"/>
            <a:ext cx="0" cy="4652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353789" y="1275005"/>
                <a:ext cx="4637809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m:t>ধারাটির প্রথম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m:t>14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m:t>পদের সমষ্টি</m:t>
                      </m:r>
                    </m:oMath>
                  </m:oMathPara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n-IN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𝒔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𝟏𝟒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NikoshBAN" pitchFamily="2" charset="0"/>
                                </a:rPr>
                                <m:t>𝟏𝟒</m:t>
                              </m:r>
                              <m: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89" y="1275005"/>
                <a:ext cx="4637809" cy="1329851"/>
              </a:xfrm>
              <a:prstGeom prst="rect">
                <a:avLst/>
              </a:prstGeom>
              <a:blipFill rotWithShape="1">
                <a:blip r:embed="rId4"/>
                <a:stretch>
                  <a:fillRect t="-4587" r="-1708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946074" y="2638612"/>
                <a:ext cx="419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𝟕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𝟐𝟗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×(−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bn-IN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074" y="2638612"/>
                <a:ext cx="419099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436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59327" y="5671810"/>
            <a:ext cx="384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13+1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031672" y="3322241"/>
                <a:ext cx="419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 (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𝟓𝟖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𝟓𝟐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bn-IN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72" y="3322241"/>
                <a:ext cx="4190999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206583" y="3867067"/>
                <a:ext cx="2815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𝟔</m:t>
                      </m:r>
                    </m:oMath>
                  </m:oMathPara>
                </a14:m>
                <a:endParaRPr lang="bn-IN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583" y="3867067"/>
                <a:ext cx="2815938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031672" y="4371273"/>
                <a:ext cx="2815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𝟒𝟐</m:t>
                      </m:r>
                    </m:oMath>
                  </m:oMathPara>
                </a14:m>
                <a:endParaRPr lang="bn-IN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72" y="4371273"/>
                <a:ext cx="2815938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2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3" grpId="0"/>
      <p:bldP spid="14" grpId="0"/>
      <p:bldP spid="15" grpId="0"/>
      <p:bldP spid="18" grpId="0"/>
      <p:bldP spid="19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8869"/>
            <a:ext cx="8839200" cy="1524000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89618" y="1219200"/>
              <a:ext cx="1683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৩ 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6309" y="1828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8+11+14+17+</a:t>
            </a:r>
            <a:r>
              <a:rPr lang="en-US" sz="32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ধারাটির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সাধারণ অন্তর কত?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ঘ)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69" y="3124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8+11+14+17+</a:t>
            </a:r>
            <a:r>
              <a:rPr lang="en-US" sz="32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ধারাটির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১ম পদ কত?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ঘ)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413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2006-08-16T00:00:00Z</dcterms:created>
  <dcterms:modified xsi:type="dcterms:W3CDTF">2020-02-11T15:38:20Z</dcterms:modified>
</cp:coreProperties>
</file>