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8" r:id="rId9"/>
    <p:sldId id="259" r:id="rId10"/>
    <p:sldId id="281" r:id="rId11"/>
    <p:sldId id="275" r:id="rId12"/>
    <p:sldId id="297" r:id="rId13"/>
    <p:sldId id="274" r:id="rId14"/>
    <p:sldId id="307" r:id="rId15"/>
    <p:sldId id="261" r:id="rId16"/>
    <p:sldId id="262" r:id="rId17"/>
    <p:sldId id="257" r:id="rId18"/>
    <p:sldId id="287" r:id="rId19"/>
    <p:sldId id="299" r:id="rId20"/>
    <p:sldId id="288" r:id="rId21"/>
    <p:sldId id="306" r:id="rId22"/>
    <p:sldId id="285" r:id="rId23"/>
    <p:sldId id="302" r:id="rId24"/>
    <p:sldId id="268" r:id="rId25"/>
    <p:sldId id="304" r:id="rId26"/>
    <p:sldId id="269" r:id="rId27"/>
    <p:sldId id="300" r:id="rId28"/>
    <p:sldId id="270" r:id="rId29"/>
    <p:sldId id="305" r:id="rId30"/>
    <p:sldId id="314" r:id="rId31"/>
    <p:sldId id="301" r:id="rId32"/>
    <p:sldId id="276" r:id="rId33"/>
    <p:sldId id="296" r:id="rId34"/>
    <p:sldId id="267" r:id="rId35"/>
    <p:sldId id="311" r:id="rId36"/>
    <p:sldId id="277" r:id="rId37"/>
    <p:sldId id="315" r:id="rId38"/>
    <p:sldId id="310" r:id="rId39"/>
    <p:sldId id="291" r:id="rId40"/>
    <p:sldId id="308" r:id="rId41"/>
    <p:sldId id="278" r:id="rId42"/>
    <p:sldId id="316" r:id="rId43"/>
    <p:sldId id="265" r:id="rId44"/>
    <p:sldId id="266" r:id="rId45"/>
    <p:sldId id="292" r:id="rId46"/>
    <p:sldId id="293" r:id="rId47"/>
    <p:sldId id="294" r:id="rId48"/>
    <p:sldId id="312" r:id="rId49"/>
    <p:sldId id="309" r:id="rId50"/>
    <p:sldId id="272" r:id="rId51"/>
    <p:sldId id="303" r:id="rId52"/>
    <p:sldId id="279" r:id="rId53"/>
    <p:sldId id="31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D71DA-CD81-4308-819C-ED03E85605E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762FDE-3901-46B9-8A7F-B0997F020D6F}" type="pres">
      <dgm:prSet presAssocID="{CCAD71DA-CD81-4308-819C-ED03E85605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302B3-2FC4-4BA0-A772-EB66BBB094B4}" type="presOf" srcId="{CCAD71DA-CD81-4308-819C-ED03E85605ED}" destId="{A5762FDE-3901-46B9-8A7F-B0997F020D6F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117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934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76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88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392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19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808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24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408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436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717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196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5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541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449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72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0735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619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89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7444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630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989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9403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1409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252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6922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5313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498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4959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354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4394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989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658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13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592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75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303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74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59540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8948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436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7480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838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927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5029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8594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89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88605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56378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9753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249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8288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9563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784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6199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813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645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728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629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7148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652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8872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7670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364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6540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1614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67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136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03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3526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622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0573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26698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376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6496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515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2/12/2020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6163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25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25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00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33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80D5F-DB60-4D85-BF68-199415B74EA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DBC26-C4E8-40FC-BBB6-2608BE4F7F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51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3638014"/>
              </p:ext>
            </p:extLst>
          </p:nvPr>
        </p:nvGraphicFramePr>
        <p:xfrm>
          <a:off x="1524000" y="1"/>
          <a:ext cx="7536873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4690" y="110836"/>
            <a:ext cx="8894618" cy="665018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9382" y="277091"/>
            <a:ext cx="8666018" cy="6324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/>
          <a:lstStyle/>
          <a:p>
            <a:pPr lvl="0">
              <a:buChar char="•"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83178" y="277091"/>
            <a:ext cx="8198426" cy="6115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719667"/>
            <a:ext cx="6096000" cy="5418667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90" y="1530927"/>
            <a:ext cx="28575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Frame 14"/>
          <p:cNvSpPr/>
          <p:nvPr/>
        </p:nvSpPr>
        <p:spPr>
          <a:xfrm>
            <a:off x="2321417" y="778396"/>
            <a:ext cx="4056845" cy="5301206"/>
          </a:xfrm>
          <a:prstGeom prst="frame">
            <a:avLst/>
          </a:prstGeom>
          <a:ln w="28575">
            <a:solidFill>
              <a:srgbClr val="00206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433892" y="412125"/>
            <a:ext cx="8296995" cy="5980431"/>
          </a:xfrm>
          <a:prstGeom prst="frame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062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ar-SA" sz="5400" dirty="0" smtClean="0"/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متّصل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মুত্তাসীল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4964" y="3813465"/>
            <a:ext cx="10668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919845" y="3813465"/>
            <a:ext cx="1143000" cy="1558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64" y="5219701"/>
            <a:ext cx="2209800" cy="16105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متواتر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5434446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مشهور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85507" y="3813465"/>
            <a:ext cx="1066800" cy="14651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9945" y="3778829"/>
            <a:ext cx="1066800" cy="14997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399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عزيز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غريب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ar-SA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متّصل</a:t>
            </a:r>
            <a:r>
              <a:rPr lang="bn-BD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মুত্তাসীল হাদীসের 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18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منقتع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মুনকাতে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6204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" y="4999761"/>
            <a:ext cx="2209800" cy="14148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معلّق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46712" y="499976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معضل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778829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prstClr val="white"/>
                </a:solidFill>
              </a:rPr>
              <a:t>مرسل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bn-BD" sz="1600" dirty="0" smtClean="0">
                <a:solidFill>
                  <a:prstClr val="white"/>
                </a:solidFill>
              </a:rPr>
              <a:t> </a:t>
            </a:r>
            <a:r>
              <a:rPr lang="ar-SA" sz="5400" dirty="0" smtClean="0">
                <a:solidFill>
                  <a:prstClr val="white"/>
                </a:solidFill>
              </a:rPr>
              <a:t>منقتع</a:t>
            </a:r>
            <a:r>
              <a:rPr lang="en-US" sz="5400" dirty="0" smtClean="0">
                <a:solidFill>
                  <a:prstClr val="white"/>
                </a:solidFill>
              </a:rPr>
              <a:t> </a:t>
            </a:r>
            <a:r>
              <a:rPr lang="bn-BD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মুনকাতে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2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قولى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فعلى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0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تقريرى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1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মূল হিসেবে হাদীস</a:t>
            </a:r>
            <a:r>
              <a:rPr lang="bn-BD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مرفوع 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موقوف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0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مقطوع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হিসেবে</a:t>
            </a:r>
            <a:r>
              <a:rPr lang="bn-BD" sz="5400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4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বিশুদ্বতার বিচারে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صحيح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حسن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13762" y="4999761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ضعيف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বিশুদ্বতার বিচারে</a:t>
            </a:r>
            <a:r>
              <a:rPr lang="bn-BD" sz="5400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52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-35169"/>
            <a:ext cx="8991600" cy="68580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kibria\Desktop\M M C\HABIB\20180224_163738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54" y="2362200"/>
            <a:ext cx="3048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438400" y="152400"/>
            <a:ext cx="4114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 تعريف الاستاد</a:t>
            </a:r>
            <a:endParaRPr lang="en-US" sz="4400" dirty="0"/>
          </a:p>
        </p:txBody>
      </p:sp>
      <p:sp>
        <p:nvSpPr>
          <p:cNvPr id="5" name="Rounded Rectangle 4"/>
          <p:cNvSpPr/>
          <p:nvPr/>
        </p:nvSpPr>
        <p:spPr>
          <a:xfrm>
            <a:off x="3663462" y="2247900"/>
            <a:ext cx="5334000" cy="3048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محمد حبيبر الرحمن</a:t>
            </a:r>
          </a:p>
          <a:p>
            <a:pPr algn="ctr"/>
            <a:r>
              <a:rPr lang="ar-SA" sz="2800" dirty="0" smtClean="0"/>
              <a:t>المدرس المساعد (مولوبى)</a:t>
            </a:r>
          </a:p>
          <a:p>
            <a:pPr algn="ctr"/>
            <a:r>
              <a:rPr lang="ar-SA" sz="2800" dirty="0" smtClean="0"/>
              <a:t>رسولابد داخل مدرسة</a:t>
            </a:r>
          </a:p>
          <a:p>
            <a:pPr algn="ctr"/>
            <a:r>
              <a:rPr lang="ar-SA" sz="2800" dirty="0" smtClean="0"/>
              <a:t>نبينغر- برهمنبارية</a:t>
            </a:r>
          </a:p>
          <a:p>
            <a:pPr algn="ctr"/>
            <a:r>
              <a:rPr lang="ar-SA" sz="2800" dirty="0" smtClean="0"/>
              <a:t>رقم المعلم-2025326 </a:t>
            </a:r>
            <a:endParaRPr lang="en-US" sz="2800" dirty="0"/>
          </a:p>
        </p:txBody>
      </p:sp>
      <p:sp>
        <p:nvSpPr>
          <p:cNvPr id="6" name="Diagonal Stripe 5"/>
          <p:cNvSpPr/>
          <p:nvPr/>
        </p:nvSpPr>
        <p:spPr>
          <a:xfrm>
            <a:off x="1981200" y="1271954"/>
            <a:ext cx="1143000" cy="1090246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Lightning Bolt 6"/>
          <p:cNvSpPr/>
          <p:nvPr/>
        </p:nvSpPr>
        <p:spPr>
          <a:xfrm>
            <a:off x="5181600" y="1271954"/>
            <a:ext cx="1447800" cy="990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85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গ্রহণযোগ্যতা নেই এমন হাদীস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prstClr val="white"/>
                </a:solidFill>
              </a:rPr>
              <a:t>حديث موضوع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متروك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13762" y="4999761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مبهم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গ্রহণযোগ্যতা নেই এমন</a:t>
            </a:r>
            <a:r>
              <a:rPr lang="bn-BD" sz="4800" dirty="0" smtClean="0">
                <a:solidFill>
                  <a:prstClr val="white"/>
                </a:solidFill>
              </a:rPr>
              <a:t> </a:t>
            </a:r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066801"/>
            <a:ext cx="1709304" cy="779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8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ar-SA" sz="5400" dirty="0" smtClean="0"/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6758" y="583324"/>
            <a:ext cx="5528441" cy="914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44005" y="1497724"/>
            <a:ext cx="1213946" cy="1016876"/>
          </a:xfrm>
          <a:prstGeom prst="downArrow">
            <a:avLst>
              <a:gd name="adj1" fmla="val 50000"/>
              <a:gd name="adj2" fmla="val 5591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4636" y="2514600"/>
            <a:ext cx="9144000" cy="1981200"/>
          </a:xfrm>
          <a:prstGeom prst="roundRect">
            <a:avLst/>
          </a:prstGeom>
          <a:solidFill>
            <a:sysClr val="windowText" lastClr="0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857250" marR="0" lvl="0" indent="-8572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ar-SA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سند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সনদ অনুসারে হাদীস </a:t>
            </a:r>
            <a:r>
              <a:rPr lang="en-US" sz="5400" kern="0" dirty="0" smtClean="0">
                <a:solidFill>
                  <a:sysClr val="window" lastClr="FFFFFF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প্রকার?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8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قولى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فعلى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0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تقريرى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</a:t>
            </a:r>
            <a:r>
              <a:rPr lang="bn-BD" sz="5400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04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8600"/>
            <a:ext cx="6629400" cy="1447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229100" y="1676400"/>
            <a:ext cx="1219200" cy="1295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971800"/>
            <a:ext cx="9144000" cy="3100406"/>
          </a:xfrm>
          <a:prstGeom prst="roundRect">
            <a:avLst/>
          </a:prstGeom>
          <a:solidFill>
            <a:srgbClr val="00B0F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685800" lvl="0" indent="-685800">
              <a:buFont typeface="Wingdings" pitchFamily="2" charset="2"/>
              <a:buChar char="v"/>
              <a:defRPr/>
            </a:pPr>
            <a:r>
              <a:rPr kumimoji="0" lang="ar-SA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متن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মতন হিসেবে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হাদীস প্রকার ও কী কী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?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তা তোমরা দুইজনে মিলে আলোচনা করে খাতায় লেখ।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লেখ।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90800"/>
            <a:ext cx="4419600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দাখিল নবম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 হাদিস            অধ্যায়ঃ প্রথম </a:t>
            </a:r>
          </a:p>
          <a:p>
            <a:pPr algn="ctr"/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সময়ঃ   40 মিনিট।   তারিখঃ 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12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/02/২০20ইং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838200"/>
            <a:ext cx="3810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7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ar-SA" sz="5400" dirty="0" smtClean="0"/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قولى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فعلى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0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تقريرى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52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8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কাজ</a:t>
            </a:r>
            <a:r>
              <a:rPr lang="bn-BD" sz="6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5638800"/>
            <a:ext cx="2819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০৮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মিনিট 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1828800"/>
            <a:ext cx="13716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048000"/>
            <a:ext cx="9144000" cy="22860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 متن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মতন ও</a:t>
            </a:r>
            <a:r>
              <a:rPr lang="ar-SA" sz="4000" dirty="0" smtClean="0">
                <a:latin typeface="NikoshBAN" pitchFamily="2" charset="0"/>
                <a:cs typeface="NikoshBAN" pitchFamily="2" charset="0"/>
              </a:rPr>
              <a:t> سند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সনদ হিসেবে হাদীসের প্রকারভেদ 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কি কি?</a:t>
            </a:r>
            <a:r>
              <a:rPr lang="en-US" sz="40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তোমরা দলগত ভাবে আলোচনা করে </a:t>
            </a:r>
            <a:r>
              <a:rPr lang="en-US" sz="4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71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636" y="1794164"/>
            <a:ext cx="9144000" cy="136813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অনুসারে হাদীস দু,প্রকার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162300"/>
            <a:ext cx="2362200" cy="163483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6276109" y="3162300"/>
            <a:ext cx="2334491" cy="17872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4800600"/>
            <a:ext cx="3124200" cy="2057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5400" dirty="0" smtClean="0"/>
              <a:t>متّصل</a:t>
            </a:r>
            <a:endParaRPr lang="en-US" sz="5400" dirty="0"/>
          </a:p>
        </p:txBody>
      </p:sp>
      <p:sp>
        <p:nvSpPr>
          <p:cNvPr id="6" name="Oval 5"/>
          <p:cNvSpPr/>
          <p:nvPr/>
        </p:nvSpPr>
        <p:spPr>
          <a:xfrm>
            <a:off x="6099464" y="4953000"/>
            <a:ext cx="2957946" cy="19050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منقطع</a:t>
            </a:r>
            <a:endParaRPr lang="en-US" sz="5400" dirty="0"/>
          </a:p>
        </p:txBody>
      </p:sp>
      <p:sp>
        <p:nvSpPr>
          <p:cNvPr id="7" name="Rounded Rectangle 6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r>
              <a:rPr lang="en-US" sz="5400" dirty="0"/>
              <a:t> </a:t>
            </a:r>
            <a:r>
              <a:rPr lang="ar-SA" sz="5400" dirty="0" smtClean="0"/>
              <a:t> سند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সনদ হিসেবে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হাদীসের প্রকারভেদ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886200" y="1066800"/>
            <a:ext cx="1066800" cy="7273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9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متّصل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মুত্তাসীল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চার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74964" y="3813465"/>
            <a:ext cx="1066800" cy="13716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2919845" y="3813465"/>
            <a:ext cx="1143000" cy="1558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64" y="5219701"/>
            <a:ext cx="2209800" cy="161059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متواتر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438400" y="5434446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مشهور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5285507" y="3813465"/>
            <a:ext cx="1066800" cy="146511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529945" y="3778829"/>
            <a:ext cx="1066800" cy="149975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399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عزيز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010400" y="5313219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غريب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 </a:t>
            </a:r>
            <a:r>
              <a:rPr lang="ar-SA" sz="5400" dirty="0" smtClean="0"/>
              <a:t>متّصل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মুত্তাসীল হাদীসের প্রকারভেদ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07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منقتع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 মুনকাতে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72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576204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9100" y="4999761"/>
            <a:ext cx="2209800" cy="141489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</a:rPr>
              <a:t>معلّق</a:t>
            </a:r>
            <a:endParaRPr lang="en-US" sz="54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146712" y="499976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prstClr val="white"/>
                </a:solidFill>
              </a:rPr>
              <a:t>معضل</a:t>
            </a:r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629400" y="3778829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1"/>
            <a:ext cx="2105891" cy="142355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prstClr val="white"/>
                </a:solidFill>
              </a:rPr>
              <a:t>مرسل</a:t>
            </a:r>
            <a:endParaRPr lang="en-US" sz="48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ar-SA" sz="5400" dirty="0" smtClean="0">
                <a:solidFill>
                  <a:prstClr val="white"/>
                </a:solidFill>
              </a:rPr>
              <a:t>منقتع</a:t>
            </a:r>
            <a:r>
              <a:rPr lang="bn-BD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মুনকাতে</a:t>
            </a:r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38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قولى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prstClr val="white"/>
                </a:solidFill>
              </a:rPr>
              <a:t>حديث فعلى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186054" y="4991100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تقريرى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মতন হিসেবে</a:t>
            </a:r>
            <a:r>
              <a:rPr lang="bn-BD" sz="5400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বিশুদ্বতার বিচারে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হাদীস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صحيح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حسن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13762" y="4999761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ضعيف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বিশুদ্বতার বিচারে</a:t>
            </a:r>
            <a:r>
              <a:rPr lang="bn-BD" sz="5400" dirty="0" smtClean="0">
                <a:solidFill>
                  <a:prstClr val="white"/>
                </a:solidFill>
              </a:rPr>
              <a:t> 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115291"/>
            <a:ext cx="1709304" cy="73082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57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DX-CYBER\Desktop\o9-habibur rahman class-nine-sub-fiqh\images (6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635"/>
            <a:ext cx="9144000" cy="66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59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7709" y="1797629"/>
            <a:ext cx="9144000" cy="1981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গ্রহণযোগ্যতা নেই এমন হাদীস</a:t>
            </a:r>
            <a:r>
              <a:rPr lang="bn-BD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তিন </a:t>
            </a:r>
            <a:r>
              <a:rPr lang="en-US" sz="54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5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90600" y="3787487"/>
            <a:ext cx="1066800" cy="120361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4300" y="3813465"/>
            <a:ext cx="1143000" cy="11776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27709" y="4999760"/>
            <a:ext cx="2923309" cy="1782039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solidFill>
                  <a:prstClr val="white"/>
                </a:solidFill>
              </a:rPr>
              <a:t>حديث موضوع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4999761"/>
            <a:ext cx="2895600" cy="178203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متروك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41572" y="3771901"/>
            <a:ext cx="1219200" cy="121227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13762" y="4999761"/>
            <a:ext cx="2930237" cy="163829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>
                <a:solidFill>
                  <a:prstClr val="white"/>
                </a:solidFill>
              </a:rPr>
              <a:t>حديث مبهم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7708" y="0"/>
            <a:ext cx="9144000" cy="1066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গ্রহণযোগ্যতা নেই এমন</a:t>
            </a:r>
            <a:r>
              <a:rPr lang="bn-BD" sz="4800" dirty="0" smtClean="0">
                <a:solidFill>
                  <a:prstClr val="white"/>
                </a:solidFill>
              </a:rPr>
              <a:t> </a:t>
            </a:r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হাদীসের প্রকারভেদ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576204" y="1066801"/>
            <a:ext cx="1709304" cy="7793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6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75260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sz="4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209800"/>
            <a:ext cx="7391400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ar-SA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سند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সনদ হিসেবে হাদীস কত প্রকার?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ar-SA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মতন হিসেবে হাদীস কত প্রকার? 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মূল হিসেবে হাদীস কত প্রকার?</a:t>
            </a:r>
          </a:p>
          <a:p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৪। যে হাদীসের গ্রহণযোগ্যতা নেই তা কত প্রকার? </a:t>
            </a:r>
          </a:p>
          <a:p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2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ইসলা</a:t>
            </a:r>
            <a:r>
              <a:rPr lang="en-US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মের দ্বিতীয় উৎস পবিত্র হাদীস শরীফের প্রকারগুলো ধারাভাহিকভাবে বর্ণনা </a:t>
            </a:r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64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8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d-flower-image-001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LABAD\Downloads\8b659aad53336f336a49b74195d9269f_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083" y="381000"/>
            <a:ext cx="72810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800" dirty="0">
                <a:solidFill>
                  <a:prstClr val="black"/>
                </a:solidFill>
                <a:latin typeface="NikoshBAN" pitchFamily="2" charset="0"/>
              </a:rPr>
              <a:t>وما خلقت الجن والانس الا ليعبدون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11845"/>
            <a:ext cx="8610600" cy="2438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itchFamily="2" charset="2"/>
              <a:buChar char="§"/>
            </a:pPr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আর আমি মানুষ এবং জিনকে সৃস্টি করিতামনা কিন্তু আমার এবাদতের জন্য </a:t>
            </a:r>
          </a:p>
          <a:p>
            <a:pPr algn="ctr"/>
            <a:r>
              <a:rPr lang="bn-BD" sz="48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সৃস্টি করেছি।</a:t>
            </a:r>
            <a:endParaRPr lang="en-US" sz="48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o9-habibur rahman class-nine-sub-fiqh\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86106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520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ULLABAD\Downloads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47800" y="18691"/>
            <a:ext cx="5486400" cy="15815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48000" y="1600200"/>
            <a:ext cx="1967656" cy="1524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923292" y="2590800"/>
            <a:ext cx="6217072" cy="2133600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হাদি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সের </a:t>
            </a:r>
            <a:r>
              <a:rPr lang="en-US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40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55152" y="1066800"/>
            <a:ext cx="9144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এ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শিক্ষার্থীরা ----</a:t>
            </a:r>
          </a:p>
          <a:p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سند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সনদ অনুসারে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হাদিসের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প্রকারভেদ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ar-SA" sz="2800" b="1" dirty="0" smtClean="0">
                <a:latin typeface="NikoshBAN" pitchFamily="2" charset="0"/>
                <a:cs typeface="NikoshBAN" pitchFamily="2" charset="0"/>
              </a:rPr>
              <a:t> متن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মতন অনুসারে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প্রকারভেদ বর্ণনা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মূল হিসেবে হাদীসের প্রকারভেদ বর্ণনা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বিশুদ্বতার বিচারে হাদীসের প্রকারভেদ বর্ণনা করতে পারবে।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যে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হাদিসের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গ্রহণযোগ্যতা নেই তার প্রকারভেদ বর্ণনা করতে পারবে। </a:t>
            </a:r>
          </a:p>
          <a:p>
            <a:endParaRPr lang="ar-SA" sz="3200" b="1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41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510</Words>
  <Application>Microsoft Office PowerPoint</Application>
  <PresentationFormat>On-screen Show (4:3)</PresentationFormat>
  <Paragraphs>129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RASULLABAD DM</dc:creator>
  <cp:lastModifiedBy>RASULLABAD</cp:lastModifiedBy>
  <cp:revision>163</cp:revision>
  <dcterms:created xsi:type="dcterms:W3CDTF">2006-08-16T00:00:00Z</dcterms:created>
  <dcterms:modified xsi:type="dcterms:W3CDTF">2020-02-12T05:15:34Z</dcterms:modified>
</cp:coreProperties>
</file>