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82" r:id="rId4"/>
    <p:sldId id="259" r:id="rId5"/>
    <p:sldId id="260" r:id="rId6"/>
    <p:sldId id="258" r:id="rId7"/>
    <p:sldId id="261" r:id="rId8"/>
    <p:sldId id="262" r:id="rId9"/>
    <p:sldId id="263" r:id="rId10"/>
    <p:sldId id="266" r:id="rId11"/>
    <p:sldId id="265" r:id="rId12"/>
    <p:sldId id="267" r:id="rId13"/>
    <p:sldId id="270" r:id="rId14"/>
    <p:sldId id="264" r:id="rId15"/>
    <p:sldId id="269" r:id="rId16"/>
    <p:sldId id="268" r:id="rId17"/>
    <p:sldId id="273" r:id="rId18"/>
    <p:sldId id="281" r:id="rId19"/>
    <p:sldId id="271" r:id="rId20"/>
    <p:sldId id="274" r:id="rId21"/>
    <p:sldId id="283" r:id="rId22"/>
    <p:sldId id="276" r:id="rId23"/>
    <p:sldId id="272" r:id="rId24"/>
    <p:sldId id="280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C5BDA9-AAB8-443F-B97C-E73FA62A22E8}" type="datetimeFigureOut">
              <a:rPr lang="en-SG" smtClean="0"/>
              <a:t>12 Feb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6A2-9BCF-4C9A-B6BB-2F5461A360A9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12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BDA9-AAB8-443F-B97C-E73FA62A22E8}" type="datetimeFigureOut">
              <a:rPr lang="en-SG" smtClean="0"/>
              <a:t>12 Feb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6A2-9BCF-4C9A-B6BB-2F5461A360A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908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BDA9-AAB8-443F-B97C-E73FA62A22E8}" type="datetimeFigureOut">
              <a:rPr lang="en-SG" smtClean="0"/>
              <a:t>12 Feb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6A2-9BCF-4C9A-B6BB-2F5461A360A9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53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BDA9-AAB8-443F-B97C-E73FA62A22E8}" type="datetimeFigureOut">
              <a:rPr lang="en-SG" smtClean="0"/>
              <a:t>12 Feb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6A2-9BCF-4C9A-B6BB-2F5461A360A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50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BDA9-AAB8-443F-B97C-E73FA62A22E8}" type="datetimeFigureOut">
              <a:rPr lang="en-SG" smtClean="0"/>
              <a:t>12 Feb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6A2-9BCF-4C9A-B6BB-2F5461A360A9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00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BDA9-AAB8-443F-B97C-E73FA62A22E8}" type="datetimeFigureOut">
              <a:rPr lang="en-SG" smtClean="0"/>
              <a:t>12 Feb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6A2-9BCF-4C9A-B6BB-2F5461A360A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114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BDA9-AAB8-443F-B97C-E73FA62A22E8}" type="datetimeFigureOut">
              <a:rPr lang="en-SG" smtClean="0"/>
              <a:t>12 Feb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6A2-9BCF-4C9A-B6BB-2F5461A360A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807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BDA9-AAB8-443F-B97C-E73FA62A22E8}" type="datetimeFigureOut">
              <a:rPr lang="en-SG" smtClean="0"/>
              <a:t>12 Feb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6A2-9BCF-4C9A-B6BB-2F5461A360A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951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BDA9-AAB8-443F-B97C-E73FA62A22E8}" type="datetimeFigureOut">
              <a:rPr lang="en-SG" smtClean="0"/>
              <a:t>12 Feb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6A2-9BCF-4C9A-B6BB-2F5461A360A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586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BDA9-AAB8-443F-B97C-E73FA62A22E8}" type="datetimeFigureOut">
              <a:rPr lang="en-SG" smtClean="0"/>
              <a:t>12 Feb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6A2-9BCF-4C9A-B6BB-2F5461A360A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493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BDA9-AAB8-443F-B97C-E73FA62A22E8}" type="datetimeFigureOut">
              <a:rPr lang="en-SG" smtClean="0"/>
              <a:t>12 Feb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A6A2-9BCF-4C9A-B6BB-2F5461A360A9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69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C5BDA9-AAB8-443F-B97C-E73FA62A22E8}" type="datetimeFigureOut">
              <a:rPr lang="en-SG" smtClean="0"/>
              <a:t>12 Feb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6BA6A2-9BCF-4C9A-B6BB-2F5461A360A9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62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cake, indoor&#10;&#10;Description generated with high confidence">
            <a:extLst>
              <a:ext uri="{FF2B5EF4-FFF2-40B4-BE49-F238E27FC236}">
                <a16:creationId xmlns:a16="http://schemas.microsoft.com/office/drawing/2014/main" id="{E5C1AC02-489E-436C-A044-F7872AEF3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196948"/>
            <a:ext cx="7404100" cy="6485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571962-3BB3-41F3-9F25-4B206097F02F}"/>
              </a:ext>
            </a:extLst>
          </p:cNvPr>
          <p:cNvSpPr txBox="1"/>
          <p:nvPr/>
        </p:nvSpPr>
        <p:spPr>
          <a:xfrm>
            <a:off x="4698609" y="886265"/>
            <a:ext cx="375607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4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DF3BBD-B2CC-4F9A-B691-6C1126B89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626" y="115520"/>
            <a:ext cx="2628900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2AC2F5-D976-4D72-AB5B-1B0CB5AC5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14" y="3904207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C390A6-E8A6-4473-B2B3-9148BCBFDA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3655" y="3978021"/>
            <a:ext cx="2205845" cy="1771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CEADA71-10C0-46CF-AC26-B85F77C58E68}"/>
              </a:ext>
            </a:extLst>
          </p:cNvPr>
          <p:cNvSpPr/>
          <p:nvPr/>
        </p:nvSpPr>
        <p:spPr>
          <a:xfrm>
            <a:off x="5118100" y="115520"/>
            <a:ext cx="2247900" cy="1549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36CEC-0177-4948-90A8-7B006D351A28}"/>
              </a:ext>
            </a:extLst>
          </p:cNvPr>
          <p:cNvSpPr txBox="1"/>
          <p:nvPr/>
        </p:nvSpPr>
        <p:spPr>
          <a:xfrm>
            <a:off x="5617736" y="778191"/>
            <a:ext cx="24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939E55F-039F-428B-87DA-249F06CAA5AE}"/>
              </a:ext>
            </a:extLst>
          </p:cNvPr>
          <p:cNvSpPr/>
          <p:nvPr/>
        </p:nvSpPr>
        <p:spPr>
          <a:xfrm>
            <a:off x="2552700" y="4394200"/>
            <a:ext cx="2184400" cy="1473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DF5D6-D658-439F-83D3-660EF7D316D0}"/>
              </a:ext>
            </a:extLst>
          </p:cNvPr>
          <p:cNvSpPr txBox="1"/>
          <p:nvPr/>
        </p:nvSpPr>
        <p:spPr>
          <a:xfrm>
            <a:off x="3160775" y="5103340"/>
            <a:ext cx="223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201D91C-369F-424E-AED2-883BAC42AB28}"/>
              </a:ext>
            </a:extLst>
          </p:cNvPr>
          <p:cNvSpPr/>
          <p:nvPr/>
        </p:nvSpPr>
        <p:spPr>
          <a:xfrm>
            <a:off x="7721600" y="4263771"/>
            <a:ext cx="2095500" cy="1485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3AC908-3ED3-4572-B548-4D4755F4618F}"/>
              </a:ext>
            </a:extLst>
          </p:cNvPr>
          <p:cNvSpPr txBox="1"/>
          <p:nvPr/>
        </p:nvSpPr>
        <p:spPr>
          <a:xfrm>
            <a:off x="8297407" y="4863846"/>
            <a:ext cx="223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BC61841-02C9-4E6B-A2F5-D756A5431EFB}"/>
              </a:ext>
            </a:extLst>
          </p:cNvPr>
          <p:cNvSpPr/>
          <p:nvPr/>
        </p:nvSpPr>
        <p:spPr>
          <a:xfrm>
            <a:off x="4254501" y="1993899"/>
            <a:ext cx="4241800" cy="286904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6A0AB9-A508-4835-9752-D82F020AD7D8}"/>
              </a:ext>
            </a:extLst>
          </p:cNvPr>
          <p:cNvSpPr txBox="1"/>
          <p:nvPr/>
        </p:nvSpPr>
        <p:spPr>
          <a:xfrm>
            <a:off x="4905906" y="3046340"/>
            <a:ext cx="2318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রঙের</a:t>
            </a:r>
          </a:p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ফুল    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822BD8-E00F-43F1-8012-4E1553E42986}"/>
              </a:ext>
            </a:extLst>
          </p:cNvPr>
          <p:cNvSpPr txBox="1"/>
          <p:nvPr/>
        </p:nvSpPr>
        <p:spPr>
          <a:xfrm>
            <a:off x="8582242" y="1587632"/>
            <a:ext cx="318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সুবাস নেই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7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8591F1A-C052-4DA1-9DAC-1CAB3159B250}"/>
              </a:ext>
            </a:extLst>
          </p:cNvPr>
          <p:cNvSpPr txBox="1"/>
          <p:nvPr/>
        </p:nvSpPr>
        <p:spPr>
          <a:xfrm>
            <a:off x="1528400" y="595078"/>
            <a:ext cx="7800975" cy="1157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CCAAE-06B5-4C84-96C5-81BB3C843B88}"/>
              </a:ext>
            </a:extLst>
          </p:cNvPr>
          <p:cNvSpPr txBox="1"/>
          <p:nvPr/>
        </p:nvSpPr>
        <p:spPr>
          <a:xfrm>
            <a:off x="1000125" y="206690"/>
            <a:ext cx="422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আলোচনাঃ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096D40C-A9E6-49C1-82CF-80246BBE3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812" y="1023828"/>
            <a:ext cx="3300413" cy="2213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BD37-FCFE-4380-9C33-F1DDA2E6F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800" y="1062751"/>
            <a:ext cx="3457759" cy="2139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679847-9A72-443E-91BE-1ACCAC7B2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494" y="3922793"/>
            <a:ext cx="3243364" cy="2052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0CAB445-71CE-41C7-94AD-1D2499E72B64}"/>
              </a:ext>
            </a:extLst>
          </p:cNvPr>
          <p:cNvSpPr txBox="1"/>
          <p:nvPr/>
        </p:nvSpPr>
        <p:spPr>
          <a:xfrm>
            <a:off x="2709412" y="3237190"/>
            <a:ext cx="211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C490E1-BD3A-4AF2-8DB9-63C7CC11850A}"/>
              </a:ext>
            </a:extLst>
          </p:cNvPr>
          <p:cNvSpPr txBox="1"/>
          <p:nvPr/>
        </p:nvSpPr>
        <p:spPr>
          <a:xfrm>
            <a:off x="7530158" y="3135808"/>
            <a:ext cx="231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BC438E-8EA4-4DB0-9F38-CACF1ED46939}"/>
              </a:ext>
            </a:extLst>
          </p:cNvPr>
          <p:cNvSpPr txBox="1"/>
          <p:nvPr/>
        </p:nvSpPr>
        <p:spPr>
          <a:xfrm>
            <a:off x="2709412" y="6029846"/>
            <a:ext cx="255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82E93F9-647F-46C0-938A-A6A5CDBFD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800" y="3806251"/>
            <a:ext cx="3345293" cy="2257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4106F26-DF00-4796-8C78-2EA163363BE7}"/>
              </a:ext>
            </a:extLst>
          </p:cNvPr>
          <p:cNvSpPr txBox="1"/>
          <p:nvPr/>
        </p:nvSpPr>
        <p:spPr>
          <a:xfrm>
            <a:off x="7771576" y="6150114"/>
            <a:ext cx="2700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4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C62C24-C323-4D34-B668-9C3191E7BA55}"/>
              </a:ext>
            </a:extLst>
          </p:cNvPr>
          <p:cNvSpPr txBox="1"/>
          <p:nvPr/>
        </p:nvSpPr>
        <p:spPr>
          <a:xfrm>
            <a:off x="628650" y="685800"/>
            <a:ext cx="471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আলোচনাঃ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34AF5A-B49A-4A1E-8AB2-E93D2B69B87A}"/>
              </a:ext>
            </a:extLst>
          </p:cNvPr>
          <p:cNvGrpSpPr/>
          <p:nvPr/>
        </p:nvGrpSpPr>
        <p:grpSpPr>
          <a:xfrm>
            <a:off x="1304925" y="1414464"/>
            <a:ext cx="10425112" cy="2257424"/>
            <a:chOff x="1304925" y="1414464"/>
            <a:chExt cx="10425112" cy="22574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E9B874-7B82-46CC-AA3F-C5ADDBEFB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4925" y="1455223"/>
              <a:ext cx="2967038" cy="221666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EB2B8D-E4AD-4EF0-BA08-2FB668E19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5387" y="1455223"/>
              <a:ext cx="2914650" cy="221666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78C304-940A-4853-9162-B47ECA083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9593" y="1414464"/>
              <a:ext cx="3027120" cy="225742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6CF2C78-9586-48B2-BE39-4884362BC956}"/>
              </a:ext>
            </a:extLst>
          </p:cNvPr>
          <p:cNvSpPr txBox="1"/>
          <p:nvPr/>
        </p:nvSpPr>
        <p:spPr>
          <a:xfrm>
            <a:off x="1928813" y="3794980"/>
            <a:ext cx="208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428DC-D4AF-4231-A8BC-8953251C298C}"/>
              </a:ext>
            </a:extLst>
          </p:cNvPr>
          <p:cNvSpPr txBox="1"/>
          <p:nvPr/>
        </p:nvSpPr>
        <p:spPr>
          <a:xfrm>
            <a:off x="5729288" y="3815758"/>
            <a:ext cx="280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6ADDF2-09A9-4BB3-A4DC-4486C493ABB8}"/>
              </a:ext>
            </a:extLst>
          </p:cNvPr>
          <p:cNvSpPr txBox="1"/>
          <p:nvPr/>
        </p:nvSpPr>
        <p:spPr>
          <a:xfrm>
            <a:off x="9158288" y="3815758"/>
            <a:ext cx="257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892F67-D6EE-48D7-BBAA-4FF750A99194}"/>
              </a:ext>
            </a:extLst>
          </p:cNvPr>
          <p:cNvSpPr txBox="1"/>
          <p:nvPr/>
        </p:nvSpPr>
        <p:spPr>
          <a:xfrm>
            <a:off x="2100263" y="5009419"/>
            <a:ext cx="724693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ফুলের রং সাদা।এগুলোর মিষ্টি গন্ধ মন ভরিয়ে দেয়।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F2659-3DE2-4342-9CD5-59F46027D35C}"/>
              </a:ext>
            </a:extLst>
          </p:cNvPr>
          <p:cNvSpPr txBox="1"/>
          <p:nvPr/>
        </p:nvSpPr>
        <p:spPr>
          <a:xfrm>
            <a:off x="1285874" y="342900"/>
            <a:ext cx="44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আলোচনাঃ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BEC41-B304-4925-A980-937A5A0DE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381124"/>
            <a:ext cx="3776663" cy="2833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B9383-D15F-4ADF-A7A6-83C057E9B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612" y="1381124"/>
            <a:ext cx="3595688" cy="2820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52D4FD-01E8-46D5-94AB-38D00599D92F}"/>
              </a:ext>
            </a:extLst>
          </p:cNvPr>
          <p:cNvSpPr txBox="1"/>
          <p:nvPr/>
        </p:nvSpPr>
        <p:spPr>
          <a:xfrm>
            <a:off x="3014663" y="4313813"/>
            <a:ext cx="305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6C2100-99DC-4FEB-A897-53CB7EB5E2D0}"/>
              </a:ext>
            </a:extLst>
          </p:cNvPr>
          <p:cNvSpPr txBox="1"/>
          <p:nvPr/>
        </p:nvSpPr>
        <p:spPr>
          <a:xfrm>
            <a:off x="7715251" y="4400550"/>
            <a:ext cx="231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কাশফুল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364A9-E700-438A-98E0-B42297927A53}"/>
              </a:ext>
            </a:extLst>
          </p:cNvPr>
          <p:cNvSpPr txBox="1"/>
          <p:nvPr/>
        </p:nvSpPr>
        <p:spPr>
          <a:xfrm>
            <a:off x="2914650" y="5372100"/>
            <a:ext cx="5457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এসব ফুলের রং ও সাদা।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F8C5CA-CCC6-45E5-A5FA-D719DDFB1DE2}"/>
              </a:ext>
            </a:extLst>
          </p:cNvPr>
          <p:cNvSpPr txBox="1"/>
          <p:nvPr/>
        </p:nvSpPr>
        <p:spPr>
          <a:xfrm>
            <a:off x="3864769" y="317004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 রঙের ফুল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13B6B-8F67-4F80-B8A8-E7EF66729A55}"/>
              </a:ext>
            </a:extLst>
          </p:cNvPr>
          <p:cNvSpPr txBox="1"/>
          <p:nvPr/>
        </p:nvSpPr>
        <p:spPr>
          <a:xfrm>
            <a:off x="3864769" y="1468665"/>
            <a:ext cx="23165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কাশফুল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8D312-DE4A-423B-9A4A-1176BE4A11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164" y="2884936"/>
            <a:ext cx="1257299" cy="1628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15125A-9142-4D4E-9407-6593AF1874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77" y="5672413"/>
            <a:ext cx="1509712" cy="1130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66898-F95A-4832-B272-B99D8CFF5A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27" y="185737"/>
            <a:ext cx="1782034" cy="1185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A01AE4-9C83-4D85-AA36-D63071811C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864" y="5428311"/>
            <a:ext cx="1491558" cy="1210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DACB9C-72D1-483B-AB0B-DE7F236A61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2" r="12095"/>
          <a:stretch/>
        </p:blipFill>
        <p:spPr>
          <a:xfrm>
            <a:off x="10072688" y="224806"/>
            <a:ext cx="2000250" cy="15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3EEC85-06B4-45BC-8FE8-9BC96ACEB5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26" y="1843238"/>
            <a:ext cx="1703080" cy="1275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38B30-CCED-4DFF-9B70-7C4CF2FC7B4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339" y="5672413"/>
            <a:ext cx="1657349" cy="1241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EAC7FE-F73D-449D-8258-E4C291DBD27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303" y="5808669"/>
            <a:ext cx="1805412" cy="1014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9E8E6F-14E7-497C-B0BD-5D0A0A036A6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42" y="3925522"/>
            <a:ext cx="1540447" cy="1153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67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FEBAB1-CDDC-4D21-97EE-DA6BBC3521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9" t="-418" r="-2085" b="18548"/>
          <a:stretch/>
        </p:blipFill>
        <p:spPr>
          <a:xfrm>
            <a:off x="3187700" y="1752600"/>
            <a:ext cx="5549900" cy="4838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03E5B9-84E3-4514-B569-1F8F042E4AB5}"/>
              </a:ext>
            </a:extLst>
          </p:cNvPr>
          <p:cNvSpPr txBox="1"/>
          <p:nvPr/>
        </p:nvSpPr>
        <p:spPr>
          <a:xfrm>
            <a:off x="3073400" y="762000"/>
            <a:ext cx="566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সাধন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204256-01B7-4685-A37A-E715C9F84E3D}"/>
              </a:ext>
            </a:extLst>
          </p:cNvPr>
          <p:cNvSpPr txBox="1"/>
          <p:nvPr/>
        </p:nvSpPr>
        <p:spPr>
          <a:xfrm>
            <a:off x="245660" y="3057099"/>
            <a:ext cx="5036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সরবে পড়বে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আর শিক্ষার্থীরা নিজ আঙুল দিয়ে মিলাবে।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FA756CDA-6A9F-4D5A-911D-6150747C75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900" y="454620"/>
            <a:ext cx="6489700" cy="59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07D1A8-F6B2-42BF-8D07-4AE26649E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467" y="2202392"/>
            <a:ext cx="6011333" cy="3517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D3D1CA-3835-45C1-AD59-1D6BA6621AE6}"/>
              </a:ext>
            </a:extLst>
          </p:cNvPr>
          <p:cNvSpPr txBox="1"/>
          <p:nvPr/>
        </p:nvSpPr>
        <p:spPr>
          <a:xfrm>
            <a:off x="2688609" y="996286"/>
            <a:ext cx="6823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সাথে শিক্ষার্থীর পাঠ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AC1B6-1DE9-415F-A12E-EFA74E96A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3" t="32530" r="9988" b="4616"/>
          <a:stretch/>
        </p:blipFill>
        <p:spPr>
          <a:xfrm>
            <a:off x="3543300" y="2148840"/>
            <a:ext cx="5417820" cy="3268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D121C-4E92-4BB1-A35C-16A337D20C3A}"/>
              </a:ext>
            </a:extLst>
          </p:cNvPr>
          <p:cNvSpPr txBox="1"/>
          <p:nvPr/>
        </p:nvSpPr>
        <p:spPr>
          <a:xfrm>
            <a:off x="1865947" y="714376"/>
            <a:ext cx="8772525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 ও প্রমিত উচ্চারন অনুশীলন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5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25EF48-12F0-4F1F-AE27-741B0B01DCE9}"/>
              </a:ext>
            </a:extLst>
          </p:cNvPr>
          <p:cNvGrpSpPr/>
          <p:nvPr/>
        </p:nvGrpSpPr>
        <p:grpSpPr>
          <a:xfrm>
            <a:off x="1160059" y="409432"/>
            <a:ext cx="9670851" cy="5984476"/>
            <a:chOff x="1160059" y="409432"/>
            <a:chExt cx="9670851" cy="598447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5D38B5-0603-465F-A07D-16481DD8FEDF}"/>
                </a:ext>
              </a:extLst>
            </p:cNvPr>
            <p:cNvSpPr txBox="1"/>
            <p:nvPr/>
          </p:nvSpPr>
          <p:spPr>
            <a:xfrm>
              <a:off x="1160059" y="409432"/>
              <a:ext cx="3521123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72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B73312-DF45-4A55-9F8F-663C572E2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0642" y="644387"/>
              <a:ext cx="5340268" cy="39100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27B31D-824E-4DD5-9A48-FBE4433D9871}"/>
                </a:ext>
              </a:extLst>
            </p:cNvPr>
            <p:cNvSpPr txBox="1"/>
            <p:nvPr/>
          </p:nvSpPr>
          <p:spPr>
            <a:xfrm>
              <a:off x="1923393" y="4824248"/>
              <a:ext cx="61485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প্রত্যেকে</a:t>
              </a:r>
              <a:r>
                <a:rPr lang="en-US" sz="48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r>
                <a:rPr lang="en-US" sz="48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লাইন</a:t>
              </a:r>
              <a:r>
                <a:rPr lang="en-US" sz="48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8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পড়বে</a:t>
              </a:r>
              <a:r>
                <a:rPr lang="en-US" sz="48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8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আঙ্গুল</a:t>
              </a:r>
              <a:r>
                <a:rPr lang="en-US" sz="48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48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মিলাবে</a:t>
              </a:r>
              <a:r>
                <a:rPr lang="en-US" sz="4800" dirty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66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BF75001-F114-4EB2-BF5A-B2F2DA59CDB5}"/>
              </a:ext>
            </a:extLst>
          </p:cNvPr>
          <p:cNvGrpSpPr/>
          <p:nvPr/>
        </p:nvGrpSpPr>
        <p:grpSpPr>
          <a:xfrm>
            <a:off x="406400" y="165100"/>
            <a:ext cx="11621103" cy="6383337"/>
            <a:chOff x="406400" y="165100"/>
            <a:chExt cx="11621103" cy="6383337"/>
          </a:xfrm>
        </p:grpSpPr>
        <p:pic>
          <p:nvPicPr>
            <p:cNvPr id="3" name="Picture 2" descr="A person wearing a blue shirt&#10;&#10;Description generated with very high confidence">
              <a:extLst>
                <a:ext uri="{FF2B5EF4-FFF2-40B4-BE49-F238E27FC236}">
                  <a16:creationId xmlns:a16="http://schemas.microsoft.com/office/drawing/2014/main" id="{A4EE4D94-B4D2-4970-ABDC-C4AAE7C4B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57" y="977965"/>
              <a:ext cx="2638805" cy="264837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9275BF-6313-44C0-A6A9-65D25EF40658}"/>
                </a:ext>
              </a:extLst>
            </p:cNvPr>
            <p:cNvSpPr txBox="1"/>
            <p:nvPr/>
          </p:nvSpPr>
          <p:spPr>
            <a:xfrm>
              <a:off x="6537359" y="3439894"/>
              <a:ext cx="549014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IN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</a:p>
            <a:p>
              <a:r>
                <a:rPr lang="bn-IN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দ্বিতীয়</a:t>
              </a:r>
            </a:p>
            <a:p>
              <a:r>
                <a:rPr lang="bn-IN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 শিরোনামঃ নানা রঙের ফুলফল</a:t>
              </a:r>
            </a:p>
            <a:p>
              <a:r>
                <a:rPr lang="bn-IN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(</a:t>
              </a:r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দেশ..........</a:t>
              </a:r>
              <a:r>
                <a:rPr lang="en-US" sz="32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কাশফুল</a:t>
              </a:r>
              <a:r>
                <a: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সাদা</a:t>
              </a:r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সময়ঃ৪0 </a:t>
              </a:r>
              <a:r>
                <a:rPr lang="en-US" sz="32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CD6FAE-CF26-4CEB-9180-F6E97E1025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5812"/>
            <a:stretch/>
          </p:blipFill>
          <p:spPr>
            <a:xfrm>
              <a:off x="7687291" y="977965"/>
              <a:ext cx="2073074" cy="21157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4DA3AD-0D27-4F5B-B2D0-68EE42844E89}"/>
                </a:ext>
              </a:extLst>
            </p:cNvPr>
            <p:cNvSpPr txBox="1"/>
            <p:nvPr/>
          </p:nvSpPr>
          <p:spPr>
            <a:xfrm>
              <a:off x="406400" y="3870781"/>
              <a:ext cx="5257799" cy="267765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রিবন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রানী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দাশ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ভরপুর্নি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লাখাই,হবিগঞ্জ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3D5DDD-34A1-4C23-807F-4E645CB3B0DF}"/>
                </a:ext>
              </a:extLst>
            </p:cNvPr>
            <p:cNvSpPr txBox="1"/>
            <p:nvPr/>
          </p:nvSpPr>
          <p:spPr>
            <a:xfrm>
              <a:off x="4381500" y="165100"/>
              <a:ext cx="2273300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D20712B-12F5-4C62-92B4-1243CC417EB3}"/>
                </a:ext>
              </a:extLst>
            </p:cNvPr>
            <p:cNvCxnSpPr/>
            <p:nvPr/>
          </p:nvCxnSpPr>
          <p:spPr>
            <a:xfrm>
              <a:off x="5981700" y="1295400"/>
              <a:ext cx="0" cy="4978400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219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4AA2E4-FCD0-48C2-8C77-BB91DCFB020A}"/>
              </a:ext>
            </a:extLst>
          </p:cNvPr>
          <p:cNvSpPr txBox="1"/>
          <p:nvPr/>
        </p:nvSpPr>
        <p:spPr>
          <a:xfrm>
            <a:off x="1295081" y="443495"/>
            <a:ext cx="3725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শব্দ বাছাইঃ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EBE6B-B099-4142-B843-18D84C67A104}"/>
              </a:ext>
            </a:extLst>
          </p:cNvPr>
          <p:cNvSpPr txBox="1"/>
          <p:nvPr/>
        </p:nvSpPr>
        <p:spPr>
          <a:xfrm>
            <a:off x="3402211" y="2051547"/>
            <a:ext cx="1701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28FCA-AEDD-4A77-950E-ACC8E0834E3B}"/>
              </a:ext>
            </a:extLst>
          </p:cNvPr>
          <p:cNvSpPr txBox="1"/>
          <p:nvPr/>
        </p:nvSpPr>
        <p:spPr>
          <a:xfrm>
            <a:off x="5000091" y="2143880"/>
            <a:ext cx="336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 ভালো 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31599-C673-48F8-AB96-4475C1BF6CC5}"/>
              </a:ext>
            </a:extLst>
          </p:cNvPr>
          <p:cNvSpPr txBox="1"/>
          <p:nvPr/>
        </p:nvSpPr>
        <p:spPr>
          <a:xfrm>
            <a:off x="3558956" y="3078711"/>
            <a:ext cx="1544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 =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50D5C-6246-4F49-8E7D-A97C71BFE68E}"/>
              </a:ext>
            </a:extLst>
          </p:cNvPr>
          <p:cNvSpPr txBox="1"/>
          <p:nvPr/>
        </p:nvSpPr>
        <p:spPr>
          <a:xfrm>
            <a:off x="5020920" y="3155654"/>
            <a:ext cx="274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সুবাস ।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F883D-46E0-4C96-B910-31F9E5F34B23}"/>
              </a:ext>
            </a:extLst>
          </p:cNvPr>
          <p:cNvSpPr txBox="1"/>
          <p:nvPr/>
        </p:nvSpPr>
        <p:spPr>
          <a:xfrm>
            <a:off x="3162650" y="4167429"/>
            <a:ext cx="194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চমৎ কার =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6EC30-7E05-4B1F-AFB0-ECCADCE9A7A4}"/>
              </a:ext>
            </a:extLst>
          </p:cNvPr>
          <p:cNvSpPr txBox="1"/>
          <p:nvPr/>
        </p:nvSpPr>
        <p:spPr>
          <a:xfrm>
            <a:off x="5325197" y="4105875"/>
            <a:ext cx="3089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 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BEDC4E-3424-45D9-A5DC-B17EC5F4829E}"/>
              </a:ext>
            </a:extLst>
          </p:cNvPr>
          <p:cNvSpPr txBox="1"/>
          <p:nvPr/>
        </p:nvSpPr>
        <p:spPr>
          <a:xfrm>
            <a:off x="956603" y="309489"/>
            <a:ext cx="5753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13938-1822-4C30-91D3-6CF8D24FC9EA}"/>
              </a:ext>
            </a:extLst>
          </p:cNvPr>
          <p:cNvSpPr txBox="1"/>
          <p:nvPr/>
        </p:nvSpPr>
        <p:spPr>
          <a:xfrm>
            <a:off x="1676400" y="1482436"/>
            <a:ext cx="123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সুগন্ধ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510C3-CCC6-463F-A4D5-FFB942D09C25}"/>
              </a:ext>
            </a:extLst>
          </p:cNvPr>
          <p:cNvSpPr txBox="1"/>
          <p:nvPr/>
        </p:nvSpPr>
        <p:spPr>
          <a:xfrm>
            <a:off x="3441937" y="1482436"/>
            <a:ext cx="590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D6B2E9-934F-40C1-9B6E-2DFD3269E62C}"/>
              </a:ext>
            </a:extLst>
          </p:cNvPr>
          <p:cNvSpPr txBox="1"/>
          <p:nvPr/>
        </p:nvSpPr>
        <p:spPr>
          <a:xfrm>
            <a:off x="4104461" y="1534622"/>
            <a:ext cx="45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=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26CB8-A915-4721-9E4F-1AB01B3B877D}"/>
              </a:ext>
            </a:extLst>
          </p:cNvPr>
          <p:cNvSpPr txBox="1"/>
          <p:nvPr/>
        </p:nvSpPr>
        <p:spPr>
          <a:xfrm>
            <a:off x="4798105" y="1574769"/>
            <a:ext cx="467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56846-62BC-4532-9AAF-E25D167B8F05}"/>
              </a:ext>
            </a:extLst>
          </p:cNvPr>
          <p:cNvSpPr txBox="1"/>
          <p:nvPr/>
        </p:nvSpPr>
        <p:spPr>
          <a:xfrm>
            <a:off x="5265749" y="1605547"/>
            <a:ext cx="36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aseline="-25000" dirty="0"/>
              <a:t>+</a:t>
            </a:r>
            <a:endParaRPr lang="en-US" sz="36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2C0C6-8080-4B6D-A363-FE042B431330}"/>
              </a:ext>
            </a:extLst>
          </p:cNvPr>
          <p:cNvSpPr txBox="1"/>
          <p:nvPr/>
        </p:nvSpPr>
        <p:spPr>
          <a:xfrm>
            <a:off x="5636151" y="1609635"/>
            <a:ext cx="97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BEA8D-9921-418A-928B-EAD45877762F}"/>
              </a:ext>
            </a:extLst>
          </p:cNvPr>
          <p:cNvSpPr txBox="1"/>
          <p:nvPr/>
        </p:nvSpPr>
        <p:spPr>
          <a:xfrm>
            <a:off x="1475613" y="3082332"/>
            <a:ext cx="1425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7A520-DA4C-49C3-A1AC-CB2B5A67CF60}"/>
              </a:ext>
            </a:extLst>
          </p:cNvPr>
          <p:cNvSpPr txBox="1"/>
          <p:nvPr/>
        </p:nvSpPr>
        <p:spPr>
          <a:xfrm>
            <a:off x="3441937" y="3082332"/>
            <a:ext cx="603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4C866D-E8D7-4884-B5C3-2C124098DD6C}"/>
              </a:ext>
            </a:extLst>
          </p:cNvPr>
          <p:cNvSpPr txBox="1"/>
          <p:nvPr/>
        </p:nvSpPr>
        <p:spPr>
          <a:xfrm>
            <a:off x="4104460" y="3107181"/>
            <a:ext cx="45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=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0EB91F-D314-4C89-AE9E-005FF0703F79}"/>
              </a:ext>
            </a:extLst>
          </p:cNvPr>
          <p:cNvSpPr txBox="1"/>
          <p:nvPr/>
        </p:nvSpPr>
        <p:spPr>
          <a:xfrm>
            <a:off x="4696691" y="3107181"/>
            <a:ext cx="569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D7225-359B-425E-BFDA-074683371B2D}"/>
              </a:ext>
            </a:extLst>
          </p:cNvPr>
          <p:cNvSpPr txBox="1"/>
          <p:nvPr/>
        </p:nvSpPr>
        <p:spPr>
          <a:xfrm>
            <a:off x="5265748" y="3269673"/>
            <a:ext cx="370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+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1DBF7A-9EFB-402B-9852-26122D59F199}"/>
              </a:ext>
            </a:extLst>
          </p:cNvPr>
          <p:cNvSpPr txBox="1"/>
          <p:nvPr/>
        </p:nvSpPr>
        <p:spPr>
          <a:xfrm>
            <a:off x="5629470" y="3146419"/>
            <a:ext cx="410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76F99-E62B-457E-905A-5B752CB8D23C}"/>
              </a:ext>
            </a:extLst>
          </p:cNvPr>
          <p:cNvSpPr txBox="1"/>
          <p:nvPr/>
        </p:nvSpPr>
        <p:spPr>
          <a:xfrm>
            <a:off x="1703295" y="4466492"/>
            <a:ext cx="173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E31AB6-F2B7-4B47-92C4-599AE079FBAE}"/>
              </a:ext>
            </a:extLst>
          </p:cNvPr>
          <p:cNvSpPr txBox="1"/>
          <p:nvPr/>
        </p:nvSpPr>
        <p:spPr>
          <a:xfrm>
            <a:off x="3441937" y="4613564"/>
            <a:ext cx="590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8890E1-BE97-484B-8E11-9BB59F175F4F}"/>
              </a:ext>
            </a:extLst>
          </p:cNvPr>
          <p:cNvSpPr txBox="1"/>
          <p:nvPr/>
        </p:nvSpPr>
        <p:spPr>
          <a:xfrm>
            <a:off x="4118314" y="4589602"/>
            <a:ext cx="44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=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C3A06-0738-46A3-9355-2EF16CFD73D4}"/>
              </a:ext>
            </a:extLst>
          </p:cNvPr>
          <p:cNvSpPr txBox="1"/>
          <p:nvPr/>
        </p:nvSpPr>
        <p:spPr>
          <a:xfrm>
            <a:off x="4710544" y="4613564"/>
            <a:ext cx="387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64CE5B-912D-46F4-B7B3-002E18612FD4}"/>
              </a:ext>
            </a:extLst>
          </p:cNvPr>
          <p:cNvSpPr txBox="1"/>
          <p:nvPr/>
        </p:nvSpPr>
        <p:spPr>
          <a:xfrm>
            <a:off x="5265748" y="467327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/>
              <a:t>+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BDA215-B18C-47FF-9E05-0C68A860E304}"/>
              </a:ext>
            </a:extLst>
          </p:cNvPr>
          <p:cNvSpPr txBox="1"/>
          <p:nvPr/>
        </p:nvSpPr>
        <p:spPr>
          <a:xfrm>
            <a:off x="5720427" y="4613564"/>
            <a:ext cx="369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7AE4C12-7294-4CE8-ABBA-259351F0B48D}"/>
              </a:ext>
            </a:extLst>
          </p:cNvPr>
          <p:cNvSpPr txBox="1"/>
          <p:nvPr/>
        </p:nvSpPr>
        <p:spPr>
          <a:xfrm>
            <a:off x="1413164" y="346364"/>
            <a:ext cx="329738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117423-BAD9-4A10-BC48-162379640AF5}"/>
              </a:ext>
            </a:extLst>
          </p:cNvPr>
          <p:cNvSpPr/>
          <p:nvPr/>
        </p:nvSpPr>
        <p:spPr>
          <a:xfrm>
            <a:off x="4990683" y="731084"/>
            <a:ext cx="1714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1CAD091-A69C-487A-9A6E-7992F9E01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61" y="1636803"/>
            <a:ext cx="3119004" cy="2246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37F679-0954-4164-B873-0BCB9DEAB9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489" y="462864"/>
            <a:ext cx="2819400" cy="23478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CE4048-7D14-4CC5-B624-3ED445968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269" y="3096064"/>
            <a:ext cx="3072662" cy="2205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6B5ADE-EB9C-47CD-98A4-6BC0AB867297}"/>
              </a:ext>
            </a:extLst>
          </p:cNvPr>
          <p:cNvSpPr txBox="1"/>
          <p:nvPr/>
        </p:nvSpPr>
        <p:spPr>
          <a:xfrm>
            <a:off x="1688123" y="4080803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কাশ ফুল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2CF98-713C-4100-9A21-15A10802A096}"/>
              </a:ext>
            </a:extLst>
          </p:cNvPr>
          <p:cNvSpPr txBox="1"/>
          <p:nvPr/>
        </p:nvSpPr>
        <p:spPr>
          <a:xfrm>
            <a:off x="9003322" y="3151163"/>
            <a:ext cx="213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গোলাপ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9BA17A-4D6B-4C40-B856-1649F752A17C}"/>
              </a:ext>
            </a:extLst>
          </p:cNvPr>
          <p:cNvSpPr txBox="1"/>
          <p:nvPr/>
        </p:nvSpPr>
        <p:spPr>
          <a:xfrm>
            <a:off x="5978769" y="5401994"/>
            <a:ext cx="1814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কৃষ্ণ চূড়া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5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7B4A08-3321-4506-8AA3-E019576D32C8}"/>
              </a:ext>
            </a:extLst>
          </p:cNvPr>
          <p:cNvGrpSpPr/>
          <p:nvPr/>
        </p:nvGrpSpPr>
        <p:grpSpPr>
          <a:xfrm>
            <a:off x="1282852" y="185481"/>
            <a:ext cx="9914702" cy="5433740"/>
            <a:chOff x="1282852" y="185481"/>
            <a:chExt cx="9914702" cy="54337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D7B0B5-E512-4CBF-870A-EC7A5627F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0665" y="185481"/>
              <a:ext cx="3029462" cy="19858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5CE187-2E3C-4C3A-BA6B-B0C124530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3008" y="2017649"/>
              <a:ext cx="3254546" cy="21513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28010F-130B-4443-821B-A21213E1E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9799" y="3767586"/>
              <a:ext cx="3212343" cy="18516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60EE21A-67CA-4EF9-8CDA-B69B59301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852" y="2184064"/>
              <a:ext cx="3226081" cy="19842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AC7912C-E940-4288-AC7D-F1D8EAA89D5B}"/>
              </a:ext>
            </a:extLst>
          </p:cNvPr>
          <p:cNvSpPr txBox="1"/>
          <p:nvPr/>
        </p:nvSpPr>
        <p:spPr>
          <a:xfrm>
            <a:off x="475517" y="198181"/>
            <a:ext cx="337624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মূল্যায়ণঃ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23ADB-1388-496F-B950-3B0F34248ED7}"/>
              </a:ext>
            </a:extLst>
          </p:cNvPr>
          <p:cNvSpPr txBox="1"/>
          <p:nvPr/>
        </p:nvSpPr>
        <p:spPr>
          <a:xfrm>
            <a:off x="5233182" y="2429022"/>
            <a:ext cx="213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552D8-6870-4D12-B649-BB6B2DC21851}"/>
              </a:ext>
            </a:extLst>
          </p:cNvPr>
          <p:cNvSpPr txBox="1"/>
          <p:nvPr/>
        </p:nvSpPr>
        <p:spPr>
          <a:xfrm>
            <a:off x="8778240" y="4454769"/>
            <a:ext cx="143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883E1-5D43-41B4-A0E1-76756E0154FD}"/>
              </a:ext>
            </a:extLst>
          </p:cNvPr>
          <p:cNvSpPr txBox="1"/>
          <p:nvPr/>
        </p:nvSpPr>
        <p:spPr>
          <a:xfrm>
            <a:off x="1685055" y="4509308"/>
            <a:ext cx="2421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গোলাপী গোলাপ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94334-E6AF-4E1A-AE96-54B6033F24C8}"/>
              </a:ext>
            </a:extLst>
          </p:cNvPr>
          <p:cNvSpPr txBox="1"/>
          <p:nvPr/>
        </p:nvSpPr>
        <p:spPr>
          <a:xfrm>
            <a:off x="5621838" y="5768631"/>
            <a:ext cx="213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F38DA-EE65-436D-8300-F75366697B56}"/>
              </a:ext>
            </a:extLst>
          </p:cNvPr>
          <p:cNvSpPr/>
          <p:nvPr/>
        </p:nvSpPr>
        <p:spPr>
          <a:xfrm>
            <a:off x="927581" y="2920648"/>
            <a:ext cx="5371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দুটি সাদা রঙের ফুলের নাম বল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8E10C-368D-4DA0-8984-3F526ECC5F7D}"/>
              </a:ext>
            </a:extLst>
          </p:cNvPr>
          <p:cNvSpPr txBox="1"/>
          <p:nvPr/>
        </p:nvSpPr>
        <p:spPr>
          <a:xfrm>
            <a:off x="1111348" y="3628534"/>
            <a:ext cx="9580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লাল রঙের ফুলের নাম বল ।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B309D-E882-475B-96E3-35E8F108DB20}"/>
              </a:ext>
            </a:extLst>
          </p:cNvPr>
          <p:cNvSpPr txBox="1"/>
          <p:nvPr/>
        </p:nvSpPr>
        <p:spPr>
          <a:xfrm>
            <a:off x="1413164" y="346364"/>
            <a:ext cx="329738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flowers&#10;&#10;Description generated with high confidence">
            <a:extLst>
              <a:ext uri="{FF2B5EF4-FFF2-40B4-BE49-F238E27FC236}">
                <a16:creationId xmlns:a16="http://schemas.microsoft.com/office/drawing/2014/main" id="{5E57A2AD-E104-429A-B7F1-80E5CF199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78" r="1" b="44078"/>
          <a:stretch/>
        </p:blipFill>
        <p:spPr>
          <a:xfrm>
            <a:off x="342900" y="114310"/>
            <a:ext cx="11023600" cy="6413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EAD4F6-5B0F-4C3B-A119-F5192F6750BD}"/>
              </a:ext>
            </a:extLst>
          </p:cNvPr>
          <p:cNvSpPr txBox="1"/>
          <p:nvPr/>
        </p:nvSpPr>
        <p:spPr>
          <a:xfrm>
            <a:off x="3594100" y="342900"/>
            <a:ext cx="1930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35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0C683E-5289-4CF6-9F52-758381811504}"/>
              </a:ext>
            </a:extLst>
          </p:cNvPr>
          <p:cNvSpPr txBox="1"/>
          <p:nvPr/>
        </p:nvSpPr>
        <p:spPr>
          <a:xfrm>
            <a:off x="3302758" y="685800"/>
            <a:ext cx="519979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ভিডিও দেখি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68251-9630-4E29-81E6-568D27175025}"/>
              </a:ext>
            </a:extLst>
          </p:cNvPr>
          <p:cNvSpPr txBox="1"/>
          <p:nvPr/>
        </p:nvSpPr>
        <p:spPr>
          <a:xfrm>
            <a:off x="3622676" y="5985698"/>
            <a:ext cx="48798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দেখে তোমরা কি বুঝলে?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প্রিয় ফুল শাপলা ফুল prio ful shapla ful(3)">
            <a:hlinkClick r:id="" action="ppaction://media"/>
            <a:extLst>
              <a:ext uri="{FF2B5EF4-FFF2-40B4-BE49-F238E27FC236}">
                <a16:creationId xmlns:a16="http://schemas.microsoft.com/office/drawing/2014/main" id="{2C64F870-62F7-4AB8-9136-1E7E2C9767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4206" y="2013292"/>
            <a:ext cx="6096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8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03B93D-C0C9-4FBF-AE47-E2B82393139E}"/>
              </a:ext>
            </a:extLst>
          </p:cNvPr>
          <p:cNvGrpSpPr/>
          <p:nvPr/>
        </p:nvGrpSpPr>
        <p:grpSpPr>
          <a:xfrm>
            <a:off x="2184851" y="689315"/>
            <a:ext cx="8266406" cy="4335354"/>
            <a:chOff x="2184851" y="689315"/>
            <a:chExt cx="8266406" cy="43353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E040762-4587-4423-ABF7-EE9F589A5AD5}"/>
                </a:ext>
              </a:extLst>
            </p:cNvPr>
            <p:cNvSpPr txBox="1"/>
            <p:nvPr/>
          </p:nvSpPr>
          <p:spPr>
            <a:xfrm>
              <a:off x="4317167" y="689315"/>
              <a:ext cx="3387778" cy="92333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পূর্বজ্ঞান যাচাই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55A5C0-2FF2-4FBA-A139-56EE27516637}"/>
                </a:ext>
              </a:extLst>
            </p:cNvPr>
            <p:cNvSpPr txBox="1"/>
            <p:nvPr/>
          </p:nvSpPr>
          <p:spPr>
            <a:xfrm>
              <a:off x="2263482" y="2206834"/>
              <a:ext cx="7272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১।গানটিতে কি বলা হয়েছে?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30FC81-8F13-4B9F-BE36-ADE6DD0D7147}"/>
                </a:ext>
              </a:extLst>
            </p:cNvPr>
            <p:cNvSpPr txBox="1"/>
            <p:nvPr/>
          </p:nvSpPr>
          <p:spPr>
            <a:xfrm>
              <a:off x="2312401" y="2877301"/>
              <a:ext cx="77234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তোমরা কী কী ফুল চেনো?</a:t>
              </a:r>
              <a:endPara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71BA29-B3AD-441F-8E65-BDFBB41A10EF}"/>
                </a:ext>
              </a:extLst>
            </p:cNvPr>
            <p:cNvSpPr txBox="1"/>
            <p:nvPr/>
          </p:nvSpPr>
          <p:spPr>
            <a:xfrm>
              <a:off x="2184851" y="3575220"/>
              <a:ext cx="8266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। ফুল কি তোমাদের ভালো লাগে? কেন ভালো লাগে ?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D7B88C-F3FC-487B-B33A-045E051825F2}"/>
                </a:ext>
              </a:extLst>
            </p:cNvPr>
            <p:cNvSpPr txBox="1"/>
            <p:nvPr/>
          </p:nvSpPr>
          <p:spPr>
            <a:xfrm>
              <a:off x="2263482" y="4316783"/>
              <a:ext cx="7772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  । তোমার প্রিয় ফুলের নাম কী?</a:t>
              </a:r>
              <a:endPara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87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8394C369-DBB4-4C05-8FB6-5738164AC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69" b="21960"/>
          <a:stretch/>
        </p:blipFill>
        <p:spPr>
          <a:xfrm>
            <a:off x="2110155" y="1223889"/>
            <a:ext cx="8412480" cy="5289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A8FB0B-9431-4A11-8CC0-5BEC4D09AFE7}"/>
              </a:ext>
            </a:extLst>
          </p:cNvPr>
          <p:cNvSpPr txBox="1"/>
          <p:nvPr/>
        </p:nvSpPr>
        <p:spPr>
          <a:xfrm>
            <a:off x="4712677" y="323557"/>
            <a:ext cx="351692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75A0D5-8C4F-455D-B4C0-7A5141C3F47C}"/>
              </a:ext>
            </a:extLst>
          </p:cNvPr>
          <p:cNvGrpSpPr/>
          <p:nvPr/>
        </p:nvGrpSpPr>
        <p:grpSpPr>
          <a:xfrm>
            <a:off x="1722240" y="431800"/>
            <a:ext cx="9310278" cy="6196179"/>
            <a:chOff x="1722240" y="431800"/>
            <a:chExt cx="9310278" cy="619617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A9F3B0-4CDD-461C-AEB4-49530F57F2FA}"/>
                </a:ext>
              </a:extLst>
            </p:cNvPr>
            <p:cNvSpPr txBox="1"/>
            <p:nvPr/>
          </p:nvSpPr>
          <p:spPr>
            <a:xfrm>
              <a:off x="1722240" y="2103664"/>
              <a:ext cx="931027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</a:t>
              </a:r>
              <a:r>
                <a: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bn-IN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 শিক্ষার্থীরা ..........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১.3.1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নির্দেশনা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শুনে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পালন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৩.2.1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শুনে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বুঝতে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1.1.2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বাক্যস্থিত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শব্দে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যুক্তবর্ণের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ধ্বনি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স্পষ্ট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শুদ্ধভাবে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২.6.1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বণর্না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endPara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6510555-44C6-4B41-B2E5-1FB87F8A3E0F}"/>
                </a:ext>
              </a:extLst>
            </p:cNvPr>
            <p:cNvSpPr txBox="1"/>
            <p:nvPr/>
          </p:nvSpPr>
          <p:spPr>
            <a:xfrm>
              <a:off x="3784600" y="431800"/>
              <a:ext cx="3009900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0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86D7F0-5578-4DA4-9D9E-61FD05761D23}"/>
              </a:ext>
            </a:extLst>
          </p:cNvPr>
          <p:cNvSpPr txBox="1"/>
          <p:nvPr/>
        </p:nvSpPr>
        <p:spPr>
          <a:xfrm>
            <a:off x="1014413" y="457200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আলোচনাঃ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3AB39-A499-47B6-9455-B80661E4C409}"/>
              </a:ext>
            </a:extLst>
          </p:cNvPr>
          <p:cNvSpPr txBox="1"/>
          <p:nvPr/>
        </p:nvSpPr>
        <p:spPr>
          <a:xfrm>
            <a:off x="7158037" y="1908036"/>
            <a:ext cx="43576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দেশ ফুলের দেশ, ফলের দেশ ।সারাবছর নানা রঙের ও নানান রকমের ফল দেখা যায় সারা বছর জুড়ে।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8CD2A-55D5-4E87-B38C-832BBD6CA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34" y="1319831"/>
            <a:ext cx="4758266" cy="4588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9B021-98E2-4142-8ABA-9172C6873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084"/>
          <a:stretch/>
        </p:blipFill>
        <p:spPr>
          <a:xfrm>
            <a:off x="3453293" y="2528006"/>
            <a:ext cx="1408739" cy="1086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DC12E-5F55-4894-9DD0-BD482ED1B0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" t="11000" r="55291" b="30089"/>
          <a:stretch/>
        </p:blipFill>
        <p:spPr>
          <a:xfrm>
            <a:off x="2746856" y="3551953"/>
            <a:ext cx="1408739" cy="11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6F983-EB1C-4A51-B3BF-4C3A02165F97}"/>
              </a:ext>
            </a:extLst>
          </p:cNvPr>
          <p:cNvSpPr txBox="1"/>
          <p:nvPr/>
        </p:nvSpPr>
        <p:spPr>
          <a:xfrm>
            <a:off x="7586664" y="1126678"/>
            <a:ext cx="4343399" cy="2308324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ফোটে সারা বছর। গোলাপের সুগন্ধ আছে । গোলাপ বিভিন্ন রঙের হয়ে থাকে।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BE450-03C0-4355-850E-C64A7FAFB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433" y="202753"/>
            <a:ext cx="2466975" cy="1847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2BA88-4712-4261-A64A-D0C7C07AE9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2522" b="17269"/>
          <a:stretch/>
        </p:blipFill>
        <p:spPr>
          <a:xfrm>
            <a:off x="1452489" y="3963179"/>
            <a:ext cx="2019373" cy="1984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5EB0E4-13F1-4EED-8178-D462B9B2C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593" y="4099607"/>
            <a:ext cx="2411291" cy="1804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8E4CAA-BB8E-495D-A6E9-BF775C5D2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76" y="4038830"/>
            <a:ext cx="2214562" cy="1954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0DA6B1-87A5-401B-B965-A4E65329C775}"/>
              </a:ext>
            </a:extLst>
          </p:cNvPr>
          <p:cNvSpPr txBox="1"/>
          <p:nvPr/>
        </p:nvSpPr>
        <p:spPr>
          <a:xfrm>
            <a:off x="1625600" y="6134100"/>
            <a:ext cx="184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লাল গোলাপ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A3658-4B7D-4FB4-A6E6-C1D9F968DFCD}"/>
              </a:ext>
            </a:extLst>
          </p:cNvPr>
          <p:cNvSpPr txBox="1"/>
          <p:nvPr/>
        </p:nvSpPr>
        <p:spPr>
          <a:xfrm>
            <a:off x="4482306" y="6134099"/>
            <a:ext cx="188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সাদা গোলাপ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5A610-A221-4AB4-97F8-6F9B0324BCF9}"/>
              </a:ext>
            </a:extLst>
          </p:cNvPr>
          <p:cNvSpPr txBox="1"/>
          <p:nvPr/>
        </p:nvSpPr>
        <p:spPr>
          <a:xfrm>
            <a:off x="4820441" y="2167301"/>
            <a:ext cx="130095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গোলাপ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7BA7D-1651-4B7A-993E-C84560038F56}"/>
              </a:ext>
            </a:extLst>
          </p:cNvPr>
          <p:cNvSpPr txBox="1"/>
          <p:nvPr/>
        </p:nvSpPr>
        <p:spPr>
          <a:xfrm>
            <a:off x="7289007" y="6134098"/>
            <a:ext cx="1880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নীল গোলাপ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B01142-62F7-490B-AA6A-ECF8AD57991E}"/>
              </a:ext>
            </a:extLst>
          </p:cNvPr>
          <p:cNvCxnSpPr/>
          <p:nvPr/>
        </p:nvCxnSpPr>
        <p:spPr>
          <a:xfrm flipH="1">
            <a:off x="3162300" y="3035300"/>
            <a:ext cx="1981200" cy="6570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FAFE65-D58A-477D-B0AC-042DA5305DAD}"/>
              </a:ext>
            </a:extLst>
          </p:cNvPr>
          <p:cNvCxnSpPr>
            <a:cxnSpLocks/>
          </p:cNvCxnSpPr>
          <p:nvPr/>
        </p:nvCxnSpPr>
        <p:spPr>
          <a:xfrm>
            <a:off x="5181600" y="2977715"/>
            <a:ext cx="0" cy="8920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6DA252-E783-4085-BD8E-E0941E124037}"/>
              </a:ext>
            </a:extLst>
          </p:cNvPr>
          <p:cNvCxnSpPr>
            <a:cxnSpLocks/>
          </p:cNvCxnSpPr>
          <p:nvPr/>
        </p:nvCxnSpPr>
        <p:spPr>
          <a:xfrm>
            <a:off x="5181600" y="2977715"/>
            <a:ext cx="2107407" cy="8322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618F23-3C86-47F5-9C3F-5B587AF11B6D}"/>
              </a:ext>
            </a:extLst>
          </p:cNvPr>
          <p:cNvSpPr txBox="1"/>
          <p:nvPr/>
        </p:nvSpPr>
        <p:spPr>
          <a:xfrm>
            <a:off x="127001" y="639810"/>
            <a:ext cx="3733800" cy="5847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আলোচনাঃ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9C6C2F-3CA2-42CA-A82A-521844C82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713" y="1615256"/>
            <a:ext cx="2514600" cy="181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F325DE-921E-4BF3-A598-419EDB8CE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610" y="1592314"/>
            <a:ext cx="2553465" cy="1842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30F881-A0C4-4865-BD44-A4D8E6763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372" y="1591136"/>
            <a:ext cx="2699960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65D96B-C264-481C-926F-DD0AD2FE5123}"/>
              </a:ext>
            </a:extLst>
          </p:cNvPr>
          <p:cNvSpPr txBox="1"/>
          <p:nvPr/>
        </p:nvSpPr>
        <p:spPr>
          <a:xfrm>
            <a:off x="3633313" y="5225489"/>
            <a:ext cx="4957763" cy="12618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ফুল গুলোর রং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দেখতে সুন্দর হলেও এদের সুবাস নেই।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B7E29-F053-4DDE-8ECC-9EE08423A6EE}"/>
              </a:ext>
            </a:extLst>
          </p:cNvPr>
          <p:cNvSpPr txBox="1"/>
          <p:nvPr/>
        </p:nvSpPr>
        <p:spPr>
          <a:xfrm>
            <a:off x="1756936" y="3502036"/>
            <a:ext cx="24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6965A-E857-4066-B01E-B186B0BAB08E}"/>
              </a:ext>
            </a:extLst>
          </p:cNvPr>
          <p:cNvSpPr txBox="1"/>
          <p:nvPr/>
        </p:nvSpPr>
        <p:spPr>
          <a:xfrm>
            <a:off x="5827775" y="3596054"/>
            <a:ext cx="223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1A9A1-4D18-4252-B752-FD060B7F2BF4}"/>
              </a:ext>
            </a:extLst>
          </p:cNvPr>
          <p:cNvSpPr txBox="1"/>
          <p:nvPr/>
        </p:nvSpPr>
        <p:spPr>
          <a:xfrm>
            <a:off x="9421875" y="3502036"/>
            <a:ext cx="223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EE671-2DE9-47A9-9C67-B5B6FAF299CC}"/>
              </a:ext>
            </a:extLst>
          </p:cNvPr>
          <p:cNvSpPr txBox="1"/>
          <p:nvPr/>
        </p:nvSpPr>
        <p:spPr>
          <a:xfrm>
            <a:off x="750485" y="639810"/>
            <a:ext cx="3847429" cy="5847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মাধ্যমে আলোচনাঃ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378</Words>
  <Application>Microsoft Office PowerPoint</Application>
  <PresentationFormat>Widescreen</PresentationFormat>
  <Paragraphs>114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NikoshBAN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28</cp:revision>
  <dcterms:created xsi:type="dcterms:W3CDTF">2020-02-07T13:22:12Z</dcterms:created>
  <dcterms:modified xsi:type="dcterms:W3CDTF">2020-02-12T06:39:23Z</dcterms:modified>
</cp:coreProperties>
</file>