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64" r:id="rId3"/>
    <p:sldId id="259" r:id="rId4"/>
    <p:sldId id="260" r:id="rId5"/>
    <p:sldId id="263" r:id="rId6"/>
    <p:sldId id="262" r:id="rId7"/>
    <p:sldId id="265" r:id="rId8"/>
    <p:sldId id="266" r:id="rId9"/>
    <p:sldId id="267" r:id="rId10"/>
    <p:sldId id="272" r:id="rId11"/>
    <p:sldId id="268" r:id="rId12"/>
    <p:sldId id="271" r:id="rId13"/>
    <p:sldId id="273" r:id="rId14"/>
    <p:sldId id="270" r:id="rId15"/>
    <p:sldId id="269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0187-9BC6-4FC2-93E8-1D0625C3FA34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05A3-133E-495E-BEDC-D33A020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2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0187-9BC6-4FC2-93E8-1D0625C3FA34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05A3-133E-495E-BEDC-D33A020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1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0187-9BC6-4FC2-93E8-1D0625C3FA34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05A3-133E-495E-BEDC-D33A020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0187-9BC6-4FC2-93E8-1D0625C3FA34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05A3-133E-495E-BEDC-D33A020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0187-9BC6-4FC2-93E8-1D0625C3FA34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05A3-133E-495E-BEDC-D33A020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9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0187-9BC6-4FC2-93E8-1D0625C3FA34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05A3-133E-495E-BEDC-D33A020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8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0187-9BC6-4FC2-93E8-1D0625C3FA34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05A3-133E-495E-BEDC-D33A020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1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0187-9BC6-4FC2-93E8-1D0625C3FA34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05A3-133E-495E-BEDC-D33A020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4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0187-9BC6-4FC2-93E8-1D0625C3FA34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05A3-133E-495E-BEDC-D33A020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6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0187-9BC6-4FC2-93E8-1D0625C3FA34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05A3-133E-495E-BEDC-D33A020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1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0187-9BC6-4FC2-93E8-1D0625C3FA34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05A3-133E-495E-BEDC-D33A020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9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0187-9BC6-4FC2-93E8-1D0625C3FA34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05A3-133E-495E-BEDC-D33A0201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1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C7A92B0-374D-48A2-8A7B-CBC6CCC45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92458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834" y="3323147"/>
            <a:ext cx="10687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32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00" y="428206"/>
            <a:ext cx="6030167" cy="60015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28834" y="1107583"/>
            <a:ext cx="4752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চল আমরা বইয়ের ৮৬ এবং ৮৭ নম্বর পৃষ্ঠা দেখি।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23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1886" y="1"/>
            <a:ext cx="4702628" cy="11756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410097" y="1175657"/>
            <a:ext cx="666206" cy="16589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5132" y="2926081"/>
            <a:ext cx="11456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আনিকা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দুপুর ১ টা হতে ১ ঘন্টা বাড়িতে কাজ করে এবং বিকাল ৫ টা হতে ৬ টা পর্যন্ত তার বাবাকে সাহায্য করে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Wave 6"/>
          <p:cNvSpPr/>
          <p:nvPr/>
        </p:nvSpPr>
        <p:spPr>
          <a:xfrm>
            <a:off x="1071154" y="4349932"/>
            <a:ext cx="8321040" cy="1058091"/>
          </a:xfrm>
          <a:prstGeom prst="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কোন সময়ে আ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নিকা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বাড়ির কাজ শেষ করে?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Wave 7"/>
          <p:cNvSpPr/>
          <p:nvPr/>
        </p:nvSpPr>
        <p:spPr>
          <a:xfrm>
            <a:off x="1071154" y="5631545"/>
            <a:ext cx="8321040" cy="1017449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সে কত ঘন্টা তার বাবাকে সাহায্য করে?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B6FE758-C4F8-4AB8-BE3E-4527099341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183" y="358908"/>
            <a:ext cx="2451652" cy="241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21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393350" y="300446"/>
            <a:ext cx="5789840" cy="130628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মৌখিক মূল্যায়ন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38" y="1606732"/>
            <a:ext cx="5512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কয়টা বাজে 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48" y="2629011"/>
            <a:ext cx="1985554" cy="16989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2" y="4607057"/>
            <a:ext cx="1695450" cy="1987645"/>
          </a:xfrm>
          <a:prstGeom prst="rect">
            <a:avLst/>
          </a:prstGeom>
        </p:spPr>
      </p:pic>
      <p:sp>
        <p:nvSpPr>
          <p:cNvPr id="7" name="Notched Right Arrow 6"/>
          <p:cNvSpPr/>
          <p:nvPr/>
        </p:nvSpPr>
        <p:spPr>
          <a:xfrm>
            <a:off x="2756263" y="3265714"/>
            <a:ext cx="2690948" cy="13716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56363" y="3095897"/>
            <a:ext cx="2420986" cy="64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otched Right Arrow 8"/>
          <p:cNvSpPr/>
          <p:nvPr/>
        </p:nvSpPr>
        <p:spPr>
          <a:xfrm>
            <a:off x="2847703" y="5355771"/>
            <a:ext cx="2730137" cy="15675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78286" y="5107577"/>
            <a:ext cx="2299063" cy="7445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FB690-EB83-4246-A3CC-F429F80236CD}"/>
              </a:ext>
            </a:extLst>
          </p:cNvPr>
          <p:cNvSpPr txBox="1"/>
          <p:nvPr/>
        </p:nvSpPr>
        <p:spPr>
          <a:xfrm>
            <a:off x="4638262" y="437322"/>
            <a:ext cx="48635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35FDCF-BAD9-4CF4-924F-793985ADEEA9}"/>
              </a:ext>
            </a:extLst>
          </p:cNvPr>
          <p:cNvSpPr txBox="1"/>
          <p:nvPr/>
        </p:nvSpPr>
        <p:spPr>
          <a:xfrm>
            <a:off x="1166191" y="2107096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ঘড়িতে এখন ৯টা বেজে ৯ মিনিট।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E1D2AB-5807-4C4C-B540-012AC6D21945}"/>
              </a:ext>
            </a:extLst>
          </p:cNvPr>
          <p:cNvSpPr txBox="1"/>
          <p:nvPr/>
        </p:nvSpPr>
        <p:spPr>
          <a:xfrm>
            <a:off x="1166191" y="3429000"/>
            <a:ext cx="540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ঘড়িতে এখন ৮ টা বেজে ২৪ মিনিট।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37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090057" y="463639"/>
            <a:ext cx="6036511" cy="1674254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লিখিত মূল্যায়ন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591" y="2638697"/>
            <a:ext cx="112914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৯৫ সেকেন্ড = __ মিনিট এবং __ সেকেন্ড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৮০ = __ ঘন্টা এবং __ মিনিট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৩। ৩৬ ঘন্টা = __ দিন এবং __ ঘন্টা               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02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2860766" y="0"/>
            <a:ext cx="6335485" cy="203780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18011" y="2455817"/>
            <a:ext cx="11338560" cy="2050869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তুলি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একদিন সকাল ৯ টায় তার বাবার সাথে বাড়ি থেকে বের হয় এবং বিকাল ৩ টায় বাড়িতে ফিরে আসে।সে কত ঘন্টা বাড়ির বাইরে ছিল?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18011" y="4506686"/>
            <a:ext cx="11234058" cy="1972491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একটি বিদ্যালয়ে ২য় শ্রেনির শিক্ষির্থীরা সকাল ৯ টা থেকে ৩ ঘন্টা বিদ্যালয়ে অবস্থান করে।শিক্ষার্থীরা কোন সময় বিদ্যালয় ত্যাগ করে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16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44CF9D-7A1B-4C8B-BD34-EFB83E4CA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14330"/>
            <a:ext cx="12192000" cy="12192000"/>
          </a:xfrm>
          <a:prstGeom prst="rect">
            <a:avLst/>
          </a:prstGeom>
        </p:spPr>
      </p:pic>
      <p:sp>
        <p:nvSpPr>
          <p:cNvPr id="5" name="Flowchart: Preparation 4"/>
          <p:cNvSpPr/>
          <p:nvPr/>
        </p:nvSpPr>
        <p:spPr>
          <a:xfrm>
            <a:off x="3316406" y="2579427"/>
            <a:ext cx="4640239" cy="1937982"/>
          </a:xfrm>
          <a:prstGeom prst="flowChartPreparation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43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700" y="2446113"/>
            <a:ext cx="1021999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</a:t>
            </a:r>
            <a:r>
              <a:rPr lang="bn-IN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রাহেলা বেগম সেবী</a:t>
            </a:r>
            <a:endParaRPr lang="bn-BD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পদবীঃ </a:t>
            </a:r>
            <a:r>
              <a:rPr lang="bn-IN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</a:p>
          <a:p>
            <a:r>
              <a:rPr lang="bn-BD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বিদ্যালয়ঃ </a:t>
            </a:r>
            <a:r>
              <a:rPr lang="bn-IN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মিঠাভরাং</a:t>
            </a:r>
            <a:r>
              <a:rPr lang="bn-BD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বিঃ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জগন্নাথপুর ,সুনামগঞ্জ।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656521" y="0"/>
            <a:ext cx="8680174" cy="185530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8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2756848" y="0"/>
            <a:ext cx="7233313" cy="2552131"/>
          </a:xfrm>
          <a:prstGeom prst="cloud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166" y="4692497"/>
            <a:ext cx="2484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8949" y="2650435"/>
            <a:ext cx="104824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দ্বিতীয়</a:t>
            </a:r>
          </a:p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পরিমাপ</a:t>
            </a:r>
          </a:p>
          <a:p>
            <a:pPr algn="ctr"/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সময়</a:t>
            </a:r>
          </a:p>
          <a:p>
            <a:pPr algn="ctr"/>
            <a:r>
              <a:rPr lang="bn-BD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algn="ctr"/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০৫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/০৪/২০১৯ খ্রিঃ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66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715905" y="-122830"/>
            <a:ext cx="5841242" cy="163773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Wave 2"/>
          <p:cNvSpPr/>
          <p:nvPr/>
        </p:nvSpPr>
        <p:spPr>
          <a:xfrm>
            <a:off x="477698" y="2119870"/>
            <a:ext cx="10692229" cy="3472070"/>
          </a:xfrm>
          <a:prstGeom prst="wave">
            <a:avLst>
              <a:gd name="adj1" fmla="val 12500"/>
              <a:gd name="adj2" fmla="val 37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২৫.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১.1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পারবে।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২৫.2.2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ম্পর্ক নির্ণয়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259510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0869" y="696036"/>
            <a:ext cx="799446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চল একটি ছবি দেখি ও  চিন্তা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করি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270" y="2101755"/>
            <a:ext cx="5339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ঘড়িতে কয়টি কাটা আছে?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ঘড়ির কাটা গুলোর নাম বল?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555A9D-0BF6-4A8A-821B-3C21BBB81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898" y="1792163"/>
            <a:ext cx="4200938" cy="506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0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paration 2"/>
          <p:cNvSpPr/>
          <p:nvPr/>
        </p:nvSpPr>
        <p:spPr>
          <a:xfrm>
            <a:off x="2511188" y="272955"/>
            <a:ext cx="8134066" cy="2251881"/>
          </a:xfrm>
          <a:prstGeom prst="flowChartPreparati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পাঠ ঘোষণা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Extract 3"/>
          <p:cNvSpPr/>
          <p:nvPr/>
        </p:nvSpPr>
        <p:spPr>
          <a:xfrm>
            <a:off x="3173104" y="2524836"/>
            <a:ext cx="6810233" cy="4094329"/>
          </a:xfrm>
          <a:prstGeom prst="flowChartExtra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79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2041" y="245155"/>
            <a:ext cx="1090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বাস্তবে একটি ঘড়ি নিয়ে শিক্ষার্থীদের ঘড়ি সম্পর্কে ধারনা দিব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6411" y="1378424"/>
            <a:ext cx="10099343" cy="13374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সেকেন্ডের কাটা ঘড়ির চারদিকে ১ বার ঘুরে আসলে ৬০ সেকেন্ড বা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১ মিনিট হয়।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6411" y="3043450"/>
            <a:ext cx="10099343" cy="1296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মিনিটের কাটা ঘড়ির চারদিকে একবার ঘুরে আসলে ৬০ মিনিট বা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১ ঘন্টা হয়।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6411" y="4954137"/>
            <a:ext cx="10235822" cy="133748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ঘন্টার কাটা ঘড়ির একঘর ঘুরলে ১ ঘন্টা এবং একবার ঘুরে আসলে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১২ ঘন্টা হয়।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3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paration 2"/>
          <p:cNvSpPr/>
          <p:nvPr/>
        </p:nvSpPr>
        <p:spPr>
          <a:xfrm>
            <a:off x="436729" y="163773"/>
            <a:ext cx="5773003" cy="1856096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8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446" y="2817123"/>
            <a:ext cx="5854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ঘড়িতে এখন কয়টা বাজে?            ২। সময় পরিমাপের একক কী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B25AC2-44E9-4B3A-86DA-6418BB7A7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287" y="834887"/>
            <a:ext cx="2925768" cy="352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16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378039" y="45073"/>
            <a:ext cx="8178085" cy="1268570"/>
          </a:xfrm>
          <a:prstGeom prst="wave">
            <a:avLst>
              <a:gd name="adj1" fmla="val 12500"/>
              <a:gd name="adj2" fmla="val 189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সময়ের এককের মধ্যে সম্পর্ক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369713" y="1197733"/>
            <a:ext cx="5009882" cy="126856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৬০ সেকেন্ড = ১ 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331077" y="2852669"/>
            <a:ext cx="4816699" cy="11977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৬০ মিনিট = ১ ঘন্টা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369713" y="4198512"/>
            <a:ext cx="4971246" cy="112046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২৪ ঘন্টা = ১ দিন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69713" y="5705341"/>
            <a:ext cx="4778063" cy="105606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৭ দিন = ১ সপ্তাহ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71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342</Words>
  <Application>Microsoft Office PowerPoint</Application>
  <PresentationFormat>Widescreen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user</cp:lastModifiedBy>
  <cp:revision>129</cp:revision>
  <dcterms:created xsi:type="dcterms:W3CDTF">2019-04-27T16:09:56Z</dcterms:created>
  <dcterms:modified xsi:type="dcterms:W3CDTF">2019-05-06T10:53:41Z</dcterms:modified>
</cp:coreProperties>
</file>