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28"/>
  </p:notesMasterIdLst>
  <p:sldIdLst>
    <p:sldId id="288" r:id="rId10"/>
    <p:sldId id="290" r:id="rId11"/>
    <p:sldId id="269" r:id="rId12"/>
    <p:sldId id="256" r:id="rId13"/>
    <p:sldId id="262" r:id="rId14"/>
    <p:sldId id="258" r:id="rId15"/>
    <p:sldId id="268" r:id="rId16"/>
    <p:sldId id="270" r:id="rId17"/>
    <p:sldId id="257" r:id="rId18"/>
    <p:sldId id="263" r:id="rId19"/>
    <p:sldId id="259" r:id="rId20"/>
    <p:sldId id="265" r:id="rId21"/>
    <p:sldId id="279" r:id="rId22"/>
    <p:sldId id="286" r:id="rId23"/>
    <p:sldId id="284" r:id="rId24"/>
    <p:sldId id="272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85C7D-2A0C-4903-8B60-580D208A4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AF3BF-64D5-4F63-AB3E-47CC5F79DD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gm:t>
    </dgm:pt>
    <dgm:pt modelId="{EEC3E45C-CA5A-4B61-A30A-B2A6FD993688}" type="parTrans" cxnId="{648C46F9-E6C7-4D0F-88FE-031B21C63982}">
      <dgm:prSet/>
      <dgm:spPr/>
      <dgm:t>
        <a:bodyPr/>
        <a:lstStyle/>
        <a:p>
          <a:endParaRPr lang="en-US"/>
        </a:p>
      </dgm:t>
    </dgm:pt>
    <dgm:pt modelId="{748111A7-1B3A-4FF8-B02F-2B3610E0F7AB}" type="sibTrans" cxnId="{648C46F9-E6C7-4D0F-88FE-031B21C63982}">
      <dgm:prSet/>
      <dgm:spPr/>
      <dgm:t>
        <a:bodyPr/>
        <a:lstStyle/>
        <a:p>
          <a:endParaRPr lang="en-US"/>
        </a:p>
      </dgm:t>
    </dgm:pt>
    <dgm:pt modelId="{FD1205EF-C81E-4DD9-89C8-3B2DD185162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dirty="0" smtClean="0">
            <a:latin typeface="NikoshBAN" pitchFamily="2" charset="0"/>
            <a:cs typeface="NikoshBAN" pitchFamily="2" charset="0"/>
          </a:endParaRPr>
        </a:p>
      </dgm:t>
    </dgm:pt>
    <dgm:pt modelId="{248B5496-499A-4C38-BDE1-29FAC3FA8A7E}" type="parTrans" cxnId="{C9EEF5DF-FF2A-452B-A078-C66DB60F04F5}">
      <dgm:prSet/>
      <dgm:spPr/>
      <dgm:t>
        <a:bodyPr/>
        <a:lstStyle/>
        <a:p>
          <a:endParaRPr lang="en-US"/>
        </a:p>
      </dgm:t>
    </dgm:pt>
    <dgm:pt modelId="{B707617C-58ED-4E2C-8E83-655533688283}" type="sibTrans" cxnId="{C9EEF5DF-FF2A-452B-A078-C66DB60F04F5}">
      <dgm:prSet/>
      <dgm:spPr/>
      <dgm:t>
        <a:bodyPr/>
        <a:lstStyle/>
        <a:p>
          <a:endParaRPr lang="en-US"/>
        </a:p>
      </dgm:t>
    </dgm:pt>
    <dgm:pt modelId="{322BB4E3-0756-4F5A-8E7C-F1E6A8743A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gm:t>
    </dgm:pt>
    <dgm:pt modelId="{1EF64827-95E7-4F01-849A-D80962BEE1E1}" type="parTrans" cxnId="{051ED379-9338-4F20-9B46-50902EF07306}">
      <dgm:prSet/>
      <dgm:spPr/>
      <dgm:t>
        <a:bodyPr/>
        <a:lstStyle/>
        <a:p>
          <a:endParaRPr lang="en-US"/>
        </a:p>
      </dgm:t>
    </dgm:pt>
    <dgm:pt modelId="{D17C56B2-9585-4F90-9D6B-63F42FF69672}" type="sibTrans" cxnId="{051ED379-9338-4F20-9B46-50902EF07306}">
      <dgm:prSet/>
      <dgm:spPr/>
      <dgm:t>
        <a:bodyPr/>
        <a:lstStyle/>
        <a:p>
          <a:endParaRPr lang="en-US"/>
        </a:p>
      </dgm:t>
    </dgm:pt>
    <dgm:pt modelId="{5A405646-B1AF-4D5D-9835-DAB61301E6D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perspectiveFront"/>
          <a:lightRig rig="threePt" dir="t"/>
        </a:scene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gm:t>
    </dgm:pt>
    <dgm:pt modelId="{FEE3620A-B2DA-4715-B450-ACC7B3183615}" type="parTrans" cxnId="{BB330AB2-8721-4DFC-9C97-7BE7364EAA7D}">
      <dgm:prSet/>
      <dgm:spPr/>
      <dgm:t>
        <a:bodyPr/>
        <a:lstStyle/>
        <a:p>
          <a:endParaRPr lang="en-US"/>
        </a:p>
      </dgm:t>
    </dgm:pt>
    <dgm:pt modelId="{208CE2C8-1958-4A98-B039-81568188AD75}" type="sibTrans" cxnId="{BB330AB2-8721-4DFC-9C97-7BE7364EAA7D}">
      <dgm:prSet/>
      <dgm:spPr/>
      <dgm:t>
        <a:bodyPr/>
        <a:lstStyle/>
        <a:p>
          <a:endParaRPr lang="en-US"/>
        </a:p>
      </dgm:t>
    </dgm:pt>
    <dgm:pt modelId="{24888034-AE65-4AE1-B540-4CB40C5671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gm:t>
    </dgm:pt>
    <dgm:pt modelId="{574F8C46-868E-4E78-809F-47F4059A3BD5}" type="parTrans" cxnId="{F85264FF-0775-4603-ABA3-2CEAE7E80C1F}">
      <dgm:prSet/>
      <dgm:spPr/>
      <dgm:t>
        <a:bodyPr/>
        <a:lstStyle/>
        <a:p>
          <a:endParaRPr lang="en-US"/>
        </a:p>
      </dgm:t>
    </dgm:pt>
    <dgm:pt modelId="{2866CD0D-A70B-4D8D-822A-853AC7F5AF63}" type="sibTrans" cxnId="{F85264FF-0775-4603-ABA3-2CEAE7E80C1F}">
      <dgm:prSet/>
      <dgm:spPr/>
      <dgm:t>
        <a:bodyPr/>
        <a:lstStyle/>
        <a:p>
          <a:endParaRPr lang="en-US"/>
        </a:p>
      </dgm:t>
    </dgm:pt>
    <dgm:pt modelId="{FA1465C1-3A11-42A5-9B32-2C0B9DAA7C08}" type="pres">
      <dgm:prSet presAssocID="{09E85C7D-2A0C-4903-8B60-580D208A49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A499A-F3FC-4D67-A6FE-01C1ACE9E22D}" type="pres">
      <dgm:prSet presAssocID="{24888034-AE65-4AE1-B540-4CB40C567189}" presName="linNode" presStyleCnt="0"/>
      <dgm:spPr/>
    </dgm:pt>
    <dgm:pt modelId="{E985E590-8E58-4B6E-B7D9-14168FC0A0E5}" type="pres">
      <dgm:prSet presAssocID="{24888034-AE65-4AE1-B540-4CB40C567189}" presName="parentText" presStyleLbl="node1" presStyleIdx="0" presStyleCnt="5" custScaleX="277778" custLinFactY="200000" custLinFactNeighborX="-136" custLinFactNeighborY="262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21A3-C369-4B07-A450-803D8BCB76BE}" type="pres">
      <dgm:prSet presAssocID="{2866CD0D-A70B-4D8D-822A-853AC7F5AF63}" presName="sp" presStyleCnt="0"/>
      <dgm:spPr/>
    </dgm:pt>
    <dgm:pt modelId="{4011BC6D-ABAA-43CE-9ED1-B60DCBB5F61E}" type="pres">
      <dgm:prSet presAssocID="{5A405646-B1AF-4D5D-9835-DAB61301E6DE}" presName="linNode" presStyleCnt="0"/>
      <dgm:spPr/>
    </dgm:pt>
    <dgm:pt modelId="{EEF71404-53FF-4DA7-809B-37AB20B37E11}" type="pres">
      <dgm:prSet presAssocID="{5A405646-B1AF-4D5D-9835-DAB61301E6DE}" presName="parentText" presStyleLbl="node1" presStyleIdx="1" presStyleCnt="5" custScaleX="277778" custLinFactY="100000" custLinFactNeighborY="1505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F5D7D-3E66-4490-97BC-3B9C46966F65}" type="pres">
      <dgm:prSet presAssocID="{208CE2C8-1958-4A98-B039-81568188AD75}" presName="sp" presStyleCnt="0"/>
      <dgm:spPr/>
    </dgm:pt>
    <dgm:pt modelId="{103E49EA-B244-4DCC-B7A3-FFB8C1C6DC70}" type="pres">
      <dgm:prSet presAssocID="{322BB4E3-0756-4F5A-8E7C-F1E6A8743A98}" presName="linNode" presStyleCnt="0"/>
      <dgm:spPr/>
    </dgm:pt>
    <dgm:pt modelId="{83C4C5A2-8AF7-43C8-A496-5D24BB5CD7D0}" type="pres">
      <dgm:prSet presAssocID="{322BB4E3-0756-4F5A-8E7C-F1E6A8743A98}" presName="parentText" presStyleLbl="node1" presStyleIdx="2" presStyleCnt="5" custScaleX="277778" custScaleY="123186" custLinFactNeighborX="136" custLinFactNeighborY="20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AEF18-BA91-43D4-A30D-C9E160593829}" type="pres">
      <dgm:prSet presAssocID="{D17C56B2-9585-4F90-9D6B-63F42FF69672}" presName="sp" presStyleCnt="0"/>
      <dgm:spPr/>
    </dgm:pt>
    <dgm:pt modelId="{B2A17E99-43C5-4CA9-93C3-CF1D9DC966C4}" type="pres">
      <dgm:prSet presAssocID="{FD1205EF-C81E-4DD9-89C8-3B2DD1851626}" presName="linNode" presStyleCnt="0"/>
      <dgm:spPr/>
    </dgm:pt>
    <dgm:pt modelId="{84C06C37-18BC-40B0-B1A4-00F0B89DF21D}" type="pres">
      <dgm:prSet presAssocID="{FD1205EF-C81E-4DD9-89C8-3B2DD1851626}" presName="parentText" presStyleLbl="node1" presStyleIdx="3" presStyleCnt="5" custScaleX="277778" custScaleY="120814" custLinFactY="-100000" custLinFactNeighborX="-10562" custLinFactNeighborY="-1251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3CD3-5D73-4020-8C46-21AF11BB7ECB}" type="pres">
      <dgm:prSet presAssocID="{B707617C-58ED-4E2C-8E83-655533688283}" presName="sp" presStyleCnt="0"/>
      <dgm:spPr/>
    </dgm:pt>
    <dgm:pt modelId="{D465D4D0-AAE4-4CDB-9E0F-B498B07D97AE}" type="pres">
      <dgm:prSet presAssocID="{EFAAF3BF-64D5-4F63-AB3E-47CC5F79DD6A}" presName="linNode" presStyleCnt="0"/>
      <dgm:spPr/>
    </dgm:pt>
    <dgm:pt modelId="{34DE4E0B-D1CA-432F-8419-C813798D37A4}" type="pres">
      <dgm:prSet presAssocID="{EFAAF3BF-64D5-4F63-AB3E-47CC5F79DD6A}" presName="parentText" presStyleLbl="node1" presStyleIdx="4" presStyleCnt="5" custScaleX="277778" custScaleY="123005" custLinFactY="-200000" custLinFactNeighborY="-272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B65B3-EE12-4ED2-87D5-A4120FD4CC81}" type="presOf" srcId="{EFAAF3BF-64D5-4F63-AB3E-47CC5F79DD6A}" destId="{34DE4E0B-D1CA-432F-8419-C813798D37A4}" srcOrd="0" destOrd="0" presId="urn:microsoft.com/office/officeart/2005/8/layout/vList5"/>
    <dgm:cxn modelId="{21B1BCA5-97A8-4142-B23C-1E4E21A52567}" type="presOf" srcId="{5A405646-B1AF-4D5D-9835-DAB61301E6DE}" destId="{EEF71404-53FF-4DA7-809B-37AB20B37E11}" srcOrd="0" destOrd="0" presId="urn:microsoft.com/office/officeart/2005/8/layout/vList5"/>
    <dgm:cxn modelId="{5BF56231-C86A-4DCA-843F-2711CC99B878}" type="presOf" srcId="{24888034-AE65-4AE1-B540-4CB40C567189}" destId="{E985E590-8E58-4B6E-B7D9-14168FC0A0E5}" srcOrd="0" destOrd="0" presId="urn:microsoft.com/office/officeart/2005/8/layout/vList5"/>
    <dgm:cxn modelId="{629E0B42-A39C-432A-9D61-8227A38F8255}" type="presOf" srcId="{322BB4E3-0756-4F5A-8E7C-F1E6A8743A98}" destId="{83C4C5A2-8AF7-43C8-A496-5D24BB5CD7D0}" srcOrd="0" destOrd="0" presId="urn:microsoft.com/office/officeart/2005/8/layout/vList5"/>
    <dgm:cxn modelId="{C9EEF5DF-FF2A-452B-A078-C66DB60F04F5}" srcId="{09E85C7D-2A0C-4903-8B60-580D208A493B}" destId="{FD1205EF-C81E-4DD9-89C8-3B2DD1851626}" srcOrd="3" destOrd="0" parTransId="{248B5496-499A-4C38-BDE1-29FAC3FA8A7E}" sibTransId="{B707617C-58ED-4E2C-8E83-655533688283}"/>
    <dgm:cxn modelId="{4E4FBCC3-BF03-4EFC-9BCE-5B1E4491B06D}" type="presOf" srcId="{FD1205EF-C81E-4DD9-89C8-3B2DD1851626}" destId="{84C06C37-18BC-40B0-B1A4-00F0B89DF21D}" srcOrd="0" destOrd="0" presId="urn:microsoft.com/office/officeart/2005/8/layout/vList5"/>
    <dgm:cxn modelId="{BB330AB2-8721-4DFC-9C97-7BE7364EAA7D}" srcId="{09E85C7D-2A0C-4903-8B60-580D208A493B}" destId="{5A405646-B1AF-4D5D-9835-DAB61301E6DE}" srcOrd="1" destOrd="0" parTransId="{FEE3620A-B2DA-4715-B450-ACC7B3183615}" sibTransId="{208CE2C8-1958-4A98-B039-81568188AD75}"/>
    <dgm:cxn modelId="{F85264FF-0775-4603-ABA3-2CEAE7E80C1F}" srcId="{09E85C7D-2A0C-4903-8B60-580D208A493B}" destId="{24888034-AE65-4AE1-B540-4CB40C567189}" srcOrd="0" destOrd="0" parTransId="{574F8C46-868E-4E78-809F-47F4059A3BD5}" sibTransId="{2866CD0D-A70B-4D8D-822A-853AC7F5AF63}"/>
    <dgm:cxn modelId="{051ED379-9338-4F20-9B46-50902EF07306}" srcId="{09E85C7D-2A0C-4903-8B60-580D208A493B}" destId="{322BB4E3-0756-4F5A-8E7C-F1E6A8743A98}" srcOrd="2" destOrd="0" parTransId="{1EF64827-95E7-4F01-849A-D80962BEE1E1}" sibTransId="{D17C56B2-9585-4F90-9D6B-63F42FF69672}"/>
    <dgm:cxn modelId="{DB70FCFF-C8E4-46BE-8505-3EB3B96C7CB4}" type="presOf" srcId="{09E85C7D-2A0C-4903-8B60-580D208A493B}" destId="{FA1465C1-3A11-42A5-9B32-2C0B9DAA7C08}" srcOrd="0" destOrd="0" presId="urn:microsoft.com/office/officeart/2005/8/layout/vList5"/>
    <dgm:cxn modelId="{648C46F9-E6C7-4D0F-88FE-031B21C63982}" srcId="{09E85C7D-2A0C-4903-8B60-580D208A493B}" destId="{EFAAF3BF-64D5-4F63-AB3E-47CC5F79DD6A}" srcOrd="4" destOrd="0" parTransId="{EEC3E45C-CA5A-4B61-A30A-B2A6FD993688}" sibTransId="{748111A7-1B3A-4FF8-B02F-2B3610E0F7AB}"/>
    <dgm:cxn modelId="{DD1ABF44-ADBE-4CEB-9CF7-B59A9F6ACED6}" type="presParOf" srcId="{FA1465C1-3A11-42A5-9B32-2C0B9DAA7C08}" destId="{E85A499A-F3FC-4D67-A6FE-01C1ACE9E22D}" srcOrd="0" destOrd="0" presId="urn:microsoft.com/office/officeart/2005/8/layout/vList5"/>
    <dgm:cxn modelId="{803DCD18-B2E9-49AB-8831-AF2A3821636A}" type="presParOf" srcId="{E85A499A-F3FC-4D67-A6FE-01C1ACE9E22D}" destId="{E985E590-8E58-4B6E-B7D9-14168FC0A0E5}" srcOrd="0" destOrd="0" presId="urn:microsoft.com/office/officeart/2005/8/layout/vList5"/>
    <dgm:cxn modelId="{09BBCFA9-7ECD-4EC3-B36C-D47371E4C399}" type="presParOf" srcId="{FA1465C1-3A11-42A5-9B32-2C0B9DAA7C08}" destId="{E52921A3-C369-4B07-A450-803D8BCB76BE}" srcOrd="1" destOrd="0" presId="urn:microsoft.com/office/officeart/2005/8/layout/vList5"/>
    <dgm:cxn modelId="{EA59797A-1349-4E97-B0B5-1AAE7C6E1704}" type="presParOf" srcId="{FA1465C1-3A11-42A5-9B32-2C0B9DAA7C08}" destId="{4011BC6D-ABAA-43CE-9ED1-B60DCBB5F61E}" srcOrd="2" destOrd="0" presId="urn:microsoft.com/office/officeart/2005/8/layout/vList5"/>
    <dgm:cxn modelId="{4BA5DA72-CC10-47D5-BAC1-42E15B084077}" type="presParOf" srcId="{4011BC6D-ABAA-43CE-9ED1-B60DCBB5F61E}" destId="{EEF71404-53FF-4DA7-809B-37AB20B37E11}" srcOrd="0" destOrd="0" presId="urn:microsoft.com/office/officeart/2005/8/layout/vList5"/>
    <dgm:cxn modelId="{965215C7-9604-4474-BD53-F35831404F38}" type="presParOf" srcId="{FA1465C1-3A11-42A5-9B32-2C0B9DAA7C08}" destId="{7D2F5D7D-3E66-4490-97BC-3B9C46966F65}" srcOrd="3" destOrd="0" presId="urn:microsoft.com/office/officeart/2005/8/layout/vList5"/>
    <dgm:cxn modelId="{2500EA76-B895-476C-BAB6-FF60F15F9001}" type="presParOf" srcId="{FA1465C1-3A11-42A5-9B32-2C0B9DAA7C08}" destId="{103E49EA-B244-4DCC-B7A3-FFB8C1C6DC70}" srcOrd="4" destOrd="0" presId="urn:microsoft.com/office/officeart/2005/8/layout/vList5"/>
    <dgm:cxn modelId="{B3D2E27E-B83C-41E8-B465-723687532B30}" type="presParOf" srcId="{103E49EA-B244-4DCC-B7A3-FFB8C1C6DC70}" destId="{83C4C5A2-8AF7-43C8-A496-5D24BB5CD7D0}" srcOrd="0" destOrd="0" presId="urn:microsoft.com/office/officeart/2005/8/layout/vList5"/>
    <dgm:cxn modelId="{4F99FBBF-A0FF-4225-887C-5070C3CD88B3}" type="presParOf" srcId="{FA1465C1-3A11-42A5-9B32-2C0B9DAA7C08}" destId="{645AEF18-BA91-43D4-A30D-C9E160593829}" srcOrd="5" destOrd="0" presId="urn:microsoft.com/office/officeart/2005/8/layout/vList5"/>
    <dgm:cxn modelId="{4B3C9703-57C2-45D8-A46C-1FAD52378735}" type="presParOf" srcId="{FA1465C1-3A11-42A5-9B32-2C0B9DAA7C08}" destId="{B2A17E99-43C5-4CA9-93C3-CF1D9DC966C4}" srcOrd="6" destOrd="0" presId="urn:microsoft.com/office/officeart/2005/8/layout/vList5"/>
    <dgm:cxn modelId="{B5E56FA6-B275-45B8-8420-C322C2336C46}" type="presParOf" srcId="{B2A17E99-43C5-4CA9-93C3-CF1D9DC966C4}" destId="{84C06C37-18BC-40B0-B1A4-00F0B89DF21D}" srcOrd="0" destOrd="0" presId="urn:microsoft.com/office/officeart/2005/8/layout/vList5"/>
    <dgm:cxn modelId="{6D8F21A3-4D1F-4977-9279-87DC8CE8807A}" type="presParOf" srcId="{FA1465C1-3A11-42A5-9B32-2C0B9DAA7C08}" destId="{5B1F3CD3-5D73-4020-8C46-21AF11BB7ECB}" srcOrd="7" destOrd="0" presId="urn:microsoft.com/office/officeart/2005/8/layout/vList5"/>
    <dgm:cxn modelId="{F277FC69-073F-468D-8778-66A5BCB46247}" type="presParOf" srcId="{FA1465C1-3A11-42A5-9B32-2C0B9DAA7C08}" destId="{D465D4D0-AAE4-4CDB-9E0F-B498B07D97AE}" srcOrd="8" destOrd="0" presId="urn:microsoft.com/office/officeart/2005/8/layout/vList5"/>
    <dgm:cxn modelId="{A4469B9A-DA67-475B-AC15-058A1AB3E345}" type="presParOf" srcId="{D465D4D0-AAE4-4CDB-9E0F-B498B07D97AE}" destId="{34DE4E0B-D1CA-432F-8419-C813798D37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86D10-9D45-4FA7-8BA5-1EC00FE81E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D34D5-70B7-415B-B342-33321121127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খাদ্য</a:t>
          </a:r>
          <a:endParaRPr lang="en-US" dirty="0"/>
        </a:p>
      </dgm:t>
    </dgm:pt>
    <dgm:pt modelId="{050B5677-98DC-4BCE-A988-C28061B248F1}" type="parTrans" cxnId="{BD011FE1-F58B-40E3-95CA-847330B72F81}">
      <dgm:prSet/>
      <dgm:spPr/>
      <dgm:t>
        <a:bodyPr/>
        <a:lstStyle/>
        <a:p>
          <a:endParaRPr lang="en-US"/>
        </a:p>
      </dgm:t>
    </dgm:pt>
    <dgm:pt modelId="{91CE45CB-4E6A-437E-A6FB-40C6F699DB74}" type="sibTrans" cxnId="{BD011FE1-F58B-40E3-95CA-847330B72F81}">
      <dgm:prSet/>
      <dgm:spPr/>
      <dgm:t>
        <a:bodyPr/>
        <a:lstStyle/>
        <a:p>
          <a:endParaRPr lang="en-US"/>
        </a:p>
      </dgm:t>
    </dgm:pt>
    <dgm:pt modelId="{7A97D25B-4FE1-4949-A065-10E31394D39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মিশ্র</a:t>
          </a:r>
          <a:endParaRPr lang="en-US" dirty="0"/>
        </a:p>
      </dgm:t>
    </dgm:pt>
    <dgm:pt modelId="{DC7614CE-737B-4C23-9DF4-3867F1F80E03}" type="parTrans" cxnId="{EA27E518-FB29-4F1F-AF85-01814C075AE1}">
      <dgm:prSet/>
      <dgm:spPr/>
      <dgm:t>
        <a:bodyPr/>
        <a:lstStyle/>
        <a:p>
          <a:endParaRPr lang="en-US"/>
        </a:p>
      </dgm:t>
    </dgm:pt>
    <dgm:pt modelId="{9165F70C-3D15-4B3A-B25F-BFE22BDD6AD2}" type="sibTrans" cxnId="{EA27E518-FB29-4F1F-AF85-01814C075AE1}">
      <dgm:prSet/>
      <dgm:spPr/>
      <dgm:t>
        <a:bodyPr/>
        <a:lstStyle/>
        <a:p>
          <a:endParaRPr lang="en-US"/>
        </a:p>
      </dgm:t>
    </dgm:pt>
    <dgm:pt modelId="{8F97D97C-420A-4275-85D5-63763660546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বিশুদ্ধ</a:t>
          </a:r>
          <a:endParaRPr lang="en-US" dirty="0"/>
        </a:p>
      </dgm:t>
    </dgm:pt>
    <dgm:pt modelId="{9E5A323E-6F49-4130-9C2D-984B10A6CE2E}" type="parTrans" cxnId="{E0E10F73-FDF4-406A-8543-29D39E1C1857}">
      <dgm:prSet/>
      <dgm:spPr/>
      <dgm:t>
        <a:bodyPr/>
        <a:lstStyle/>
        <a:p>
          <a:endParaRPr lang="en-US"/>
        </a:p>
      </dgm:t>
    </dgm:pt>
    <dgm:pt modelId="{13E03670-EB1E-4D89-B15C-6BC7875D6239}" type="sibTrans" cxnId="{E0E10F73-FDF4-406A-8543-29D39E1C1857}">
      <dgm:prSet/>
      <dgm:spPr/>
      <dgm:t>
        <a:bodyPr/>
        <a:lstStyle/>
        <a:p>
          <a:endParaRPr lang="en-US"/>
        </a:p>
      </dgm:t>
    </dgm:pt>
    <dgm:pt modelId="{A08E009D-DD96-4109-A1A0-9062238EB00F}" type="pres">
      <dgm:prSet presAssocID="{9FE86D10-9D45-4FA7-8BA5-1EC00FE81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179694-3BB6-4736-B4FA-05556F330110}" type="pres">
      <dgm:prSet presAssocID="{295D34D5-70B7-415B-B342-33321121127D}" presName="hierRoot1" presStyleCnt="0">
        <dgm:presLayoutVars>
          <dgm:hierBranch val="init"/>
        </dgm:presLayoutVars>
      </dgm:prSet>
      <dgm:spPr/>
    </dgm:pt>
    <dgm:pt modelId="{840F9ECC-C4F3-4E5B-9902-867126D1D0CC}" type="pres">
      <dgm:prSet presAssocID="{295D34D5-70B7-415B-B342-33321121127D}" presName="rootComposite1" presStyleCnt="0"/>
      <dgm:spPr/>
    </dgm:pt>
    <dgm:pt modelId="{D4692E9E-87DD-4227-8918-674A6EB74613}" type="pres">
      <dgm:prSet presAssocID="{295D34D5-70B7-415B-B342-33321121127D}" presName="rootText1" presStyleLbl="node0" presStyleIdx="0" presStyleCnt="1" custScaleY="52928" custLinFactNeighborY="-15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E374D-A711-4CD1-B519-CFF87A5426C9}" type="pres">
      <dgm:prSet presAssocID="{295D34D5-70B7-415B-B342-3332112112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DDEB5D5-D82F-4F3B-B990-F473C8964800}" type="pres">
      <dgm:prSet presAssocID="{295D34D5-70B7-415B-B342-33321121127D}" presName="hierChild2" presStyleCnt="0"/>
      <dgm:spPr/>
    </dgm:pt>
    <dgm:pt modelId="{E75FFA85-7040-43A5-87F6-479CE63DDC2C}" type="pres">
      <dgm:prSet presAssocID="{DC7614CE-737B-4C23-9DF4-3867F1F80E0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721EDE4-D51A-47DE-AF8B-552C09359F7E}" type="pres">
      <dgm:prSet presAssocID="{7A97D25B-4FE1-4949-A065-10E31394D39C}" presName="hierRoot2" presStyleCnt="0">
        <dgm:presLayoutVars>
          <dgm:hierBranch val="init"/>
        </dgm:presLayoutVars>
      </dgm:prSet>
      <dgm:spPr/>
    </dgm:pt>
    <dgm:pt modelId="{E7F14425-2BCE-4875-A36D-87D2FC6127E1}" type="pres">
      <dgm:prSet presAssocID="{7A97D25B-4FE1-4949-A065-10E31394D39C}" presName="rootComposite" presStyleCnt="0"/>
      <dgm:spPr/>
    </dgm:pt>
    <dgm:pt modelId="{066B46F7-042E-44B6-8760-9B79CE6284B5}" type="pres">
      <dgm:prSet presAssocID="{7A97D25B-4FE1-4949-A065-10E31394D39C}" presName="rootText" presStyleLbl="node2" presStyleIdx="0" presStyleCnt="2" custScaleY="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4BE0A-15A1-4BDC-8713-D9887B0D8F98}" type="pres">
      <dgm:prSet presAssocID="{7A97D25B-4FE1-4949-A065-10E31394D39C}" presName="rootConnector" presStyleLbl="node2" presStyleIdx="0" presStyleCnt="2"/>
      <dgm:spPr/>
      <dgm:t>
        <a:bodyPr/>
        <a:lstStyle/>
        <a:p>
          <a:endParaRPr lang="en-US"/>
        </a:p>
      </dgm:t>
    </dgm:pt>
    <dgm:pt modelId="{BE3729C6-80FA-4DAF-9051-335CF5375F27}" type="pres">
      <dgm:prSet presAssocID="{7A97D25B-4FE1-4949-A065-10E31394D39C}" presName="hierChild4" presStyleCnt="0"/>
      <dgm:spPr/>
    </dgm:pt>
    <dgm:pt modelId="{18777B7E-5904-45F5-871B-35FDC71077C9}" type="pres">
      <dgm:prSet presAssocID="{7A97D25B-4FE1-4949-A065-10E31394D39C}" presName="hierChild5" presStyleCnt="0"/>
      <dgm:spPr/>
    </dgm:pt>
    <dgm:pt modelId="{A25F8A1F-6918-4F9A-9889-2A16473F495C}" type="pres">
      <dgm:prSet presAssocID="{9E5A323E-6F49-4130-9C2D-984B10A6CE2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EDE0423-AE18-418F-B242-B037DAD424A9}" type="pres">
      <dgm:prSet presAssocID="{8F97D97C-420A-4275-85D5-637636605465}" presName="hierRoot2" presStyleCnt="0">
        <dgm:presLayoutVars>
          <dgm:hierBranch val="init"/>
        </dgm:presLayoutVars>
      </dgm:prSet>
      <dgm:spPr/>
    </dgm:pt>
    <dgm:pt modelId="{E8BC40A4-4D16-4619-A1E8-F77F6BFFC8F2}" type="pres">
      <dgm:prSet presAssocID="{8F97D97C-420A-4275-85D5-637636605465}" presName="rootComposite" presStyleCnt="0"/>
      <dgm:spPr/>
    </dgm:pt>
    <dgm:pt modelId="{E851D339-E9A3-454F-BF04-06B79CE65168}" type="pres">
      <dgm:prSet presAssocID="{8F97D97C-420A-4275-85D5-637636605465}" presName="rootText" presStyleLbl="node2" presStyleIdx="1" presStyleCnt="2" custScaleY="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1B4E4-4286-441C-9467-CBDD0A69838C}" type="pres">
      <dgm:prSet presAssocID="{8F97D97C-420A-4275-85D5-6376366054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8FF89C1F-67FA-4849-A14C-4FE622FEB9B0}" type="pres">
      <dgm:prSet presAssocID="{8F97D97C-420A-4275-85D5-637636605465}" presName="hierChild4" presStyleCnt="0"/>
      <dgm:spPr/>
    </dgm:pt>
    <dgm:pt modelId="{E00AE3B5-E7BB-4EE0-8FA0-12F0EFC2D9D4}" type="pres">
      <dgm:prSet presAssocID="{8F97D97C-420A-4275-85D5-637636605465}" presName="hierChild5" presStyleCnt="0"/>
      <dgm:spPr/>
    </dgm:pt>
    <dgm:pt modelId="{E8829908-10B0-43C1-B061-665DDC61E91E}" type="pres">
      <dgm:prSet presAssocID="{295D34D5-70B7-415B-B342-33321121127D}" presName="hierChild3" presStyleCnt="0"/>
      <dgm:spPr/>
    </dgm:pt>
  </dgm:ptLst>
  <dgm:cxnLst>
    <dgm:cxn modelId="{EA27E518-FB29-4F1F-AF85-01814C075AE1}" srcId="{295D34D5-70B7-415B-B342-33321121127D}" destId="{7A97D25B-4FE1-4949-A065-10E31394D39C}" srcOrd="0" destOrd="0" parTransId="{DC7614CE-737B-4C23-9DF4-3867F1F80E03}" sibTransId="{9165F70C-3D15-4B3A-B25F-BFE22BDD6AD2}"/>
    <dgm:cxn modelId="{C416BDE3-7568-4385-857E-8416A8B6B9E3}" type="presOf" srcId="{DC7614CE-737B-4C23-9DF4-3867F1F80E03}" destId="{E75FFA85-7040-43A5-87F6-479CE63DDC2C}" srcOrd="0" destOrd="0" presId="urn:microsoft.com/office/officeart/2005/8/layout/orgChart1"/>
    <dgm:cxn modelId="{3AD7D955-A9E5-4C96-B6AB-EB7AABAAC90C}" type="presOf" srcId="{295D34D5-70B7-415B-B342-33321121127D}" destId="{2CEE374D-A711-4CD1-B519-CFF87A5426C9}" srcOrd="1" destOrd="0" presId="urn:microsoft.com/office/officeart/2005/8/layout/orgChart1"/>
    <dgm:cxn modelId="{6BD2A60A-8CD8-4E20-9D84-93C017BC3173}" type="presOf" srcId="{8F97D97C-420A-4275-85D5-637636605465}" destId="{E851D339-E9A3-454F-BF04-06B79CE65168}" srcOrd="0" destOrd="0" presId="urn:microsoft.com/office/officeart/2005/8/layout/orgChart1"/>
    <dgm:cxn modelId="{13040E2D-BD92-4147-8BDA-4984CB780671}" type="presOf" srcId="{9FE86D10-9D45-4FA7-8BA5-1EC00FE81E35}" destId="{A08E009D-DD96-4109-A1A0-9062238EB00F}" srcOrd="0" destOrd="0" presId="urn:microsoft.com/office/officeart/2005/8/layout/orgChart1"/>
    <dgm:cxn modelId="{E0E10F73-FDF4-406A-8543-29D39E1C1857}" srcId="{295D34D5-70B7-415B-B342-33321121127D}" destId="{8F97D97C-420A-4275-85D5-637636605465}" srcOrd="1" destOrd="0" parTransId="{9E5A323E-6F49-4130-9C2D-984B10A6CE2E}" sibTransId="{13E03670-EB1E-4D89-B15C-6BC7875D6239}"/>
    <dgm:cxn modelId="{A2C9C75A-09A9-4B22-8A88-37E122AD1A61}" type="presOf" srcId="{7A97D25B-4FE1-4949-A065-10E31394D39C}" destId="{0654BE0A-15A1-4BDC-8713-D9887B0D8F98}" srcOrd="1" destOrd="0" presId="urn:microsoft.com/office/officeart/2005/8/layout/orgChart1"/>
    <dgm:cxn modelId="{4C9C6D39-F74E-4A84-B6FE-B9025E56D025}" type="presOf" srcId="{8F97D97C-420A-4275-85D5-637636605465}" destId="{9C11B4E4-4286-441C-9467-CBDD0A69838C}" srcOrd="1" destOrd="0" presId="urn:microsoft.com/office/officeart/2005/8/layout/orgChart1"/>
    <dgm:cxn modelId="{13E9A486-D10B-4F1A-9D83-7AB76FC78D07}" type="presOf" srcId="{7A97D25B-4FE1-4949-A065-10E31394D39C}" destId="{066B46F7-042E-44B6-8760-9B79CE6284B5}" srcOrd="0" destOrd="0" presId="urn:microsoft.com/office/officeart/2005/8/layout/orgChart1"/>
    <dgm:cxn modelId="{CB68FF70-0CFA-4BFD-8E73-C870306CB5A0}" type="presOf" srcId="{295D34D5-70B7-415B-B342-33321121127D}" destId="{D4692E9E-87DD-4227-8918-674A6EB74613}" srcOrd="0" destOrd="0" presId="urn:microsoft.com/office/officeart/2005/8/layout/orgChart1"/>
    <dgm:cxn modelId="{978286FE-EA11-43D9-827D-D5710A4B945B}" type="presOf" srcId="{9E5A323E-6F49-4130-9C2D-984B10A6CE2E}" destId="{A25F8A1F-6918-4F9A-9889-2A16473F495C}" srcOrd="0" destOrd="0" presId="urn:microsoft.com/office/officeart/2005/8/layout/orgChart1"/>
    <dgm:cxn modelId="{BD011FE1-F58B-40E3-95CA-847330B72F81}" srcId="{9FE86D10-9D45-4FA7-8BA5-1EC00FE81E35}" destId="{295D34D5-70B7-415B-B342-33321121127D}" srcOrd="0" destOrd="0" parTransId="{050B5677-98DC-4BCE-A988-C28061B248F1}" sibTransId="{91CE45CB-4E6A-437E-A6FB-40C6F699DB74}"/>
    <dgm:cxn modelId="{54DAF72F-412F-46F2-AC75-1A6749771F72}" type="presParOf" srcId="{A08E009D-DD96-4109-A1A0-9062238EB00F}" destId="{33179694-3BB6-4736-B4FA-05556F330110}" srcOrd="0" destOrd="0" presId="urn:microsoft.com/office/officeart/2005/8/layout/orgChart1"/>
    <dgm:cxn modelId="{DC455D09-D7A4-4F5A-9EB6-B68FE130ECD4}" type="presParOf" srcId="{33179694-3BB6-4736-B4FA-05556F330110}" destId="{840F9ECC-C4F3-4E5B-9902-867126D1D0CC}" srcOrd="0" destOrd="0" presId="urn:microsoft.com/office/officeart/2005/8/layout/orgChart1"/>
    <dgm:cxn modelId="{B436303F-F50E-42AD-B37A-2D79EE6BA54B}" type="presParOf" srcId="{840F9ECC-C4F3-4E5B-9902-867126D1D0CC}" destId="{D4692E9E-87DD-4227-8918-674A6EB74613}" srcOrd="0" destOrd="0" presId="urn:microsoft.com/office/officeart/2005/8/layout/orgChart1"/>
    <dgm:cxn modelId="{D8F3A8EE-AF7E-4FE5-B5FE-612864ACEAA3}" type="presParOf" srcId="{840F9ECC-C4F3-4E5B-9902-867126D1D0CC}" destId="{2CEE374D-A711-4CD1-B519-CFF87A5426C9}" srcOrd="1" destOrd="0" presId="urn:microsoft.com/office/officeart/2005/8/layout/orgChart1"/>
    <dgm:cxn modelId="{D8C2479A-4374-4883-977C-5E831C81BE87}" type="presParOf" srcId="{33179694-3BB6-4736-B4FA-05556F330110}" destId="{7DDEB5D5-D82F-4F3B-B990-F473C8964800}" srcOrd="1" destOrd="0" presId="urn:microsoft.com/office/officeart/2005/8/layout/orgChart1"/>
    <dgm:cxn modelId="{796DE51F-873C-47BC-9828-5129EC96ADFE}" type="presParOf" srcId="{7DDEB5D5-D82F-4F3B-B990-F473C8964800}" destId="{E75FFA85-7040-43A5-87F6-479CE63DDC2C}" srcOrd="0" destOrd="0" presId="urn:microsoft.com/office/officeart/2005/8/layout/orgChart1"/>
    <dgm:cxn modelId="{B1DC8C48-90B6-4EC7-8E53-5C0526BE1B05}" type="presParOf" srcId="{7DDEB5D5-D82F-4F3B-B990-F473C8964800}" destId="{8721EDE4-D51A-47DE-AF8B-552C09359F7E}" srcOrd="1" destOrd="0" presId="urn:microsoft.com/office/officeart/2005/8/layout/orgChart1"/>
    <dgm:cxn modelId="{767E89F9-2985-446F-B033-3566188F87DA}" type="presParOf" srcId="{8721EDE4-D51A-47DE-AF8B-552C09359F7E}" destId="{E7F14425-2BCE-4875-A36D-87D2FC6127E1}" srcOrd="0" destOrd="0" presId="urn:microsoft.com/office/officeart/2005/8/layout/orgChart1"/>
    <dgm:cxn modelId="{53AD52C1-BD5D-4E77-BDC6-1E4A9F0E6CCA}" type="presParOf" srcId="{E7F14425-2BCE-4875-A36D-87D2FC6127E1}" destId="{066B46F7-042E-44B6-8760-9B79CE6284B5}" srcOrd="0" destOrd="0" presId="urn:microsoft.com/office/officeart/2005/8/layout/orgChart1"/>
    <dgm:cxn modelId="{1D57F3BD-1FFF-4D53-A276-F2E05DAB4D5E}" type="presParOf" srcId="{E7F14425-2BCE-4875-A36D-87D2FC6127E1}" destId="{0654BE0A-15A1-4BDC-8713-D9887B0D8F98}" srcOrd="1" destOrd="0" presId="urn:microsoft.com/office/officeart/2005/8/layout/orgChart1"/>
    <dgm:cxn modelId="{FD283197-B4C6-4702-A25D-D202E0346596}" type="presParOf" srcId="{8721EDE4-D51A-47DE-AF8B-552C09359F7E}" destId="{BE3729C6-80FA-4DAF-9051-335CF5375F27}" srcOrd="1" destOrd="0" presId="urn:microsoft.com/office/officeart/2005/8/layout/orgChart1"/>
    <dgm:cxn modelId="{39B09412-3283-4945-90D9-0E35A900977B}" type="presParOf" srcId="{8721EDE4-D51A-47DE-AF8B-552C09359F7E}" destId="{18777B7E-5904-45F5-871B-35FDC71077C9}" srcOrd="2" destOrd="0" presId="urn:microsoft.com/office/officeart/2005/8/layout/orgChart1"/>
    <dgm:cxn modelId="{D515769B-D7B0-4287-87C3-A3302C0ACCBC}" type="presParOf" srcId="{7DDEB5D5-D82F-4F3B-B990-F473C8964800}" destId="{A25F8A1F-6918-4F9A-9889-2A16473F495C}" srcOrd="2" destOrd="0" presId="urn:microsoft.com/office/officeart/2005/8/layout/orgChart1"/>
    <dgm:cxn modelId="{213FD774-CC81-44C3-9EF9-3EDA8F0873AD}" type="presParOf" srcId="{7DDEB5D5-D82F-4F3B-B990-F473C8964800}" destId="{8EDE0423-AE18-418F-B242-B037DAD424A9}" srcOrd="3" destOrd="0" presId="urn:microsoft.com/office/officeart/2005/8/layout/orgChart1"/>
    <dgm:cxn modelId="{456F8212-2068-46FE-ABF7-25D78C629889}" type="presParOf" srcId="{8EDE0423-AE18-418F-B242-B037DAD424A9}" destId="{E8BC40A4-4D16-4619-A1E8-F77F6BFFC8F2}" srcOrd="0" destOrd="0" presId="urn:microsoft.com/office/officeart/2005/8/layout/orgChart1"/>
    <dgm:cxn modelId="{76DD63F0-1355-48D2-83FD-903324878510}" type="presParOf" srcId="{E8BC40A4-4D16-4619-A1E8-F77F6BFFC8F2}" destId="{E851D339-E9A3-454F-BF04-06B79CE65168}" srcOrd="0" destOrd="0" presId="urn:microsoft.com/office/officeart/2005/8/layout/orgChart1"/>
    <dgm:cxn modelId="{29F0A285-C0A6-4392-B2AE-FF3B5441CE52}" type="presParOf" srcId="{E8BC40A4-4D16-4619-A1E8-F77F6BFFC8F2}" destId="{9C11B4E4-4286-441C-9467-CBDD0A69838C}" srcOrd="1" destOrd="0" presId="urn:microsoft.com/office/officeart/2005/8/layout/orgChart1"/>
    <dgm:cxn modelId="{A4C225AE-3E79-4502-B828-7C1FEDD7F4EA}" type="presParOf" srcId="{8EDE0423-AE18-418F-B242-B037DAD424A9}" destId="{8FF89C1F-67FA-4849-A14C-4FE622FEB9B0}" srcOrd="1" destOrd="0" presId="urn:microsoft.com/office/officeart/2005/8/layout/orgChart1"/>
    <dgm:cxn modelId="{8139007B-9988-47B7-AB9C-F703E4F3277B}" type="presParOf" srcId="{8EDE0423-AE18-418F-B242-B037DAD424A9}" destId="{E00AE3B5-E7BB-4EE0-8FA0-12F0EFC2D9D4}" srcOrd="2" destOrd="0" presId="urn:microsoft.com/office/officeart/2005/8/layout/orgChart1"/>
    <dgm:cxn modelId="{BA28F151-31A9-418E-8469-CC43664FEF0B}" type="presParOf" srcId="{33179694-3BB6-4736-B4FA-05556F330110}" destId="{E8829908-10B0-43C1-B061-665DDC61E9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AD2CF-D12C-4D9F-8D2F-957D2AD326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F3EFD-9FE4-4E5E-9170-3D4F9ABDEEFA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উপাদান অনুযায়ী খাদ্যের  প্রকারভেদ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BA5E7C-2B2F-45A0-B51D-48E5A826239B}" type="parTrans" cxnId="{37B3D76E-8176-4852-AB4B-0B7FCE059E0A}">
      <dgm:prSet/>
      <dgm:spPr/>
      <dgm:t>
        <a:bodyPr/>
        <a:lstStyle/>
        <a:p>
          <a:endParaRPr lang="en-US"/>
        </a:p>
      </dgm:t>
    </dgm:pt>
    <dgm:pt modelId="{89B70532-47D3-4E53-BA3A-E88A2A457FDB}" type="sibTrans" cxnId="{37B3D76E-8176-4852-AB4B-0B7FCE059E0A}">
      <dgm:prSet/>
      <dgm:spPr/>
      <dgm:t>
        <a:bodyPr/>
        <a:lstStyle/>
        <a:p>
          <a:endParaRPr lang="en-US"/>
        </a:p>
      </dgm:t>
    </dgm:pt>
    <dgm:pt modelId="{F3F507D8-C696-4082-9477-908E9299C93E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	</a:t>
          </a:r>
          <a:endParaRPr lang="en-US" dirty="0"/>
        </a:p>
      </dgm:t>
    </dgm:pt>
    <dgm:pt modelId="{77ED3853-1946-4201-A1F9-587772599FFD}" type="parTrans" cxnId="{255C90E8-502D-48C2-8737-EDFAC802469F}">
      <dgm:prSet/>
      <dgm:spPr/>
      <dgm:t>
        <a:bodyPr/>
        <a:lstStyle/>
        <a:p>
          <a:endParaRPr lang="en-US"/>
        </a:p>
      </dgm:t>
    </dgm:pt>
    <dgm:pt modelId="{93BD3408-146C-4A3C-B0B2-C72744F42A46}" type="sibTrans" cxnId="{255C90E8-502D-48C2-8737-EDFAC802469F}">
      <dgm:prSet/>
      <dgm:spPr/>
      <dgm:t>
        <a:bodyPr/>
        <a:lstStyle/>
        <a:p>
          <a:endParaRPr lang="en-US"/>
        </a:p>
      </dgm:t>
    </dgm:pt>
    <dgm:pt modelId="{0C39A976-EBDD-46BD-8CD6-0F648A1334CE}">
      <dgm:prSet phldrT="[Text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dirty="0"/>
        </a:p>
      </dgm:t>
    </dgm:pt>
    <dgm:pt modelId="{0BB8B646-6874-44D1-B118-8FBD7008E9FF}" type="parTrans" cxnId="{33910D41-B27B-4027-9F00-A6A562E204EB}">
      <dgm:prSet/>
      <dgm:spPr/>
      <dgm:t>
        <a:bodyPr/>
        <a:lstStyle/>
        <a:p>
          <a:endParaRPr lang="en-US"/>
        </a:p>
      </dgm:t>
    </dgm:pt>
    <dgm:pt modelId="{347CD1BB-44AB-490D-B287-BB714C3BD563}" type="sibTrans" cxnId="{33910D41-B27B-4027-9F00-A6A562E204EB}">
      <dgm:prSet/>
      <dgm:spPr/>
      <dgm:t>
        <a:bodyPr/>
        <a:lstStyle/>
        <a:p>
          <a:endParaRPr lang="en-US"/>
        </a:p>
      </dgm:t>
    </dgm:pt>
    <dgm:pt modelId="{61AE85E9-5B00-4607-AA98-64BC5F5B4CDF}">
      <dgm:prSet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dirty="0"/>
        </a:p>
      </dgm:t>
    </dgm:pt>
    <dgm:pt modelId="{1384CA44-7F55-4214-8D26-34AD73F5D711}" type="parTrans" cxnId="{9CE46761-94B6-465D-8A65-7FB7A3454382}">
      <dgm:prSet/>
      <dgm:spPr/>
      <dgm:t>
        <a:bodyPr/>
        <a:lstStyle/>
        <a:p>
          <a:endParaRPr lang="en-US"/>
        </a:p>
      </dgm:t>
    </dgm:pt>
    <dgm:pt modelId="{D78216B5-4259-4FF7-9224-06C16627C3AC}" type="sibTrans" cxnId="{9CE46761-94B6-465D-8A65-7FB7A3454382}">
      <dgm:prSet/>
      <dgm:spPr/>
      <dgm:t>
        <a:bodyPr/>
        <a:lstStyle/>
        <a:p>
          <a:endParaRPr lang="en-US"/>
        </a:p>
      </dgm:t>
    </dgm:pt>
    <dgm:pt modelId="{564EDA51-1DC2-494E-8A96-15BED0A91721}" type="pres">
      <dgm:prSet presAssocID="{2B9AD2CF-D12C-4D9F-8D2F-957D2AD326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E947C1-78B8-44E4-A83C-8BB38447C9A9}" type="pres">
      <dgm:prSet presAssocID="{951F3EFD-9FE4-4E5E-9170-3D4F9ABDEEFA}" presName="hierRoot1" presStyleCnt="0"/>
      <dgm:spPr/>
    </dgm:pt>
    <dgm:pt modelId="{894DDE92-D1AE-4FC0-9666-B76F57BBBBE4}" type="pres">
      <dgm:prSet presAssocID="{951F3EFD-9FE4-4E5E-9170-3D4F9ABDEEFA}" presName="composite" presStyleCnt="0"/>
      <dgm:spPr/>
    </dgm:pt>
    <dgm:pt modelId="{CAFCC28E-4785-4905-8804-878F47EE4092}" type="pres">
      <dgm:prSet presAssocID="{951F3EFD-9FE4-4E5E-9170-3D4F9ABDEEFA}" presName="background" presStyleLbl="node0" presStyleIdx="0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8E9BAFB-FDE4-4A51-815D-C121BAE100F1}" type="pres">
      <dgm:prSet presAssocID="{951F3EFD-9FE4-4E5E-9170-3D4F9ABDEEFA}" presName="text" presStyleLbl="fgAcc0" presStyleIdx="0" presStyleCnt="1" custScaleX="270988" custScaleY="60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C45AB-6C18-4327-9BBE-FD425119880D}" type="pres">
      <dgm:prSet presAssocID="{951F3EFD-9FE4-4E5E-9170-3D4F9ABDEEFA}" presName="hierChild2" presStyleCnt="0"/>
      <dgm:spPr/>
    </dgm:pt>
    <dgm:pt modelId="{7637B666-A6A7-42B8-9DB3-4340B4FB4254}" type="pres">
      <dgm:prSet presAssocID="{77ED3853-1946-4201-A1F9-587772599FF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7AEE665A-A2F5-457C-9F68-9E4B1BB48A7E}" type="pres">
      <dgm:prSet presAssocID="{F3F507D8-C696-4082-9477-908E9299C93E}" presName="hierRoot2" presStyleCnt="0"/>
      <dgm:spPr/>
    </dgm:pt>
    <dgm:pt modelId="{7BAD497B-C8BB-49F9-AF27-725934C52124}" type="pres">
      <dgm:prSet presAssocID="{F3F507D8-C696-4082-9477-908E9299C93E}" presName="composite2" presStyleCnt="0"/>
      <dgm:spPr/>
    </dgm:pt>
    <dgm:pt modelId="{DAE8CC3A-0B5C-4ACB-A7FB-F724490DBF89}" type="pres">
      <dgm:prSet presAssocID="{F3F507D8-C696-4082-9477-908E9299C93E}" presName="background2" presStyleLbl="node2" presStyleIdx="0" presStyleCnt="3"/>
      <dgm:spPr>
        <a:solidFill>
          <a:srgbClr val="92D050"/>
        </a:solidFill>
        <a:ln>
          <a:noFill/>
        </a:ln>
      </dgm:spPr>
    </dgm:pt>
    <dgm:pt modelId="{826306A3-6110-44E6-8CEC-F3068B17802A}" type="pres">
      <dgm:prSet presAssocID="{F3F507D8-C696-4082-9477-908E9299C93E}" presName="text2" presStyleLbl="fgAcc2" presStyleIdx="0" presStyleCnt="3" custScaleY="7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13589-F7DD-42D2-9EF8-BCFDB6F7F27A}" type="pres">
      <dgm:prSet presAssocID="{F3F507D8-C696-4082-9477-908E9299C93E}" presName="hierChild3" presStyleCnt="0"/>
      <dgm:spPr/>
    </dgm:pt>
    <dgm:pt modelId="{A71401BD-6F21-4F88-A5CA-52F1C8939A0D}" type="pres">
      <dgm:prSet presAssocID="{1384CA44-7F55-4214-8D26-34AD73F5D7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0B73390-E33E-4F83-90FE-36D66610A589}" type="pres">
      <dgm:prSet presAssocID="{61AE85E9-5B00-4607-AA98-64BC5F5B4CDF}" presName="hierRoot2" presStyleCnt="0"/>
      <dgm:spPr/>
    </dgm:pt>
    <dgm:pt modelId="{14B1B8E1-6DB9-4A91-BCAE-63AD141A4D68}" type="pres">
      <dgm:prSet presAssocID="{61AE85E9-5B00-4607-AA98-64BC5F5B4CDF}" presName="composite2" presStyleCnt="0"/>
      <dgm:spPr/>
    </dgm:pt>
    <dgm:pt modelId="{195B0EAD-C282-416C-9F1A-6E5E0DFAC794}" type="pres">
      <dgm:prSet presAssocID="{61AE85E9-5B00-4607-AA98-64BC5F5B4CDF}" presName="background2" presStyleLbl="node2" presStyleIdx="1" presStyleCnt="3"/>
      <dgm:spPr>
        <a:solidFill>
          <a:srgbClr val="92D050"/>
        </a:solidFill>
      </dgm:spPr>
    </dgm:pt>
    <dgm:pt modelId="{01F37C8B-498E-4ABC-B326-6FB1DE696872}" type="pres">
      <dgm:prSet presAssocID="{61AE85E9-5B00-4607-AA98-64BC5F5B4CDF}" presName="text2" presStyleLbl="fgAcc2" presStyleIdx="1" presStyleCnt="3" custScaleX="111396" custScaleY="70878" custLinFactNeighborX="3220" custLinFactNeighborY="-1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8395A-CD14-4FBA-AA77-4E8A76836FF7}" type="pres">
      <dgm:prSet presAssocID="{61AE85E9-5B00-4607-AA98-64BC5F5B4CDF}" presName="hierChild3" presStyleCnt="0"/>
      <dgm:spPr/>
    </dgm:pt>
    <dgm:pt modelId="{B9B07B6D-0EA4-4ED8-989C-AE8E216A524B}" type="pres">
      <dgm:prSet presAssocID="{0BB8B646-6874-44D1-B118-8FBD7008E9F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CD44691-5866-4CC1-8163-385B802E9ADC}" type="pres">
      <dgm:prSet presAssocID="{0C39A976-EBDD-46BD-8CD6-0F648A1334CE}" presName="hierRoot2" presStyleCnt="0"/>
      <dgm:spPr/>
    </dgm:pt>
    <dgm:pt modelId="{E579276C-5036-4080-BE14-F1702C3EA119}" type="pres">
      <dgm:prSet presAssocID="{0C39A976-EBDD-46BD-8CD6-0F648A1334CE}" presName="composite2" presStyleCnt="0"/>
      <dgm:spPr/>
    </dgm:pt>
    <dgm:pt modelId="{A5C88C02-B182-4F92-8260-9B44A18603C0}" type="pres">
      <dgm:prSet presAssocID="{0C39A976-EBDD-46BD-8CD6-0F648A1334CE}" presName="background2" presStyleLbl="node2" presStyleIdx="2" presStyleCnt="3"/>
      <dgm:spPr>
        <a:noFill/>
      </dgm:spPr>
    </dgm:pt>
    <dgm:pt modelId="{19667AA3-E976-4D20-B525-77ADDF41628E}" type="pres">
      <dgm:prSet presAssocID="{0C39A976-EBDD-46BD-8CD6-0F648A1334CE}" presName="text2" presStyleLbl="fgAcc2" presStyleIdx="2" presStyleCnt="3" custScaleY="59378" custLinFactNeighborX="-12441" custLinFactNeighborY="-1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8F12C-5B5E-4D3F-8223-260DD147A34D}" type="pres">
      <dgm:prSet presAssocID="{0C39A976-EBDD-46BD-8CD6-0F648A1334CE}" presName="hierChild3" presStyleCnt="0"/>
      <dgm:spPr/>
    </dgm:pt>
  </dgm:ptLst>
  <dgm:cxnLst>
    <dgm:cxn modelId="{5DA4179A-088C-42EE-89E5-9AABD57815D7}" type="presOf" srcId="{0C39A976-EBDD-46BD-8CD6-0F648A1334CE}" destId="{19667AA3-E976-4D20-B525-77ADDF41628E}" srcOrd="0" destOrd="0" presId="urn:microsoft.com/office/officeart/2005/8/layout/hierarchy1"/>
    <dgm:cxn modelId="{F2683391-60E5-484A-9ACA-84964390D83B}" type="presOf" srcId="{951F3EFD-9FE4-4E5E-9170-3D4F9ABDEEFA}" destId="{28E9BAFB-FDE4-4A51-815D-C121BAE100F1}" srcOrd="0" destOrd="0" presId="urn:microsoft.com/office/officeart/2005/8/layout/hierarchy1"/>
    <dgm:cxn modelId="{37B3D76E-8176-4852-AB4B-0B7FCE059E0A}" srcId="{2B9AD2CF-D12C-4D9F-8D2F-957D2AD32683}" destId="{951F3EFD-9FE4-4E5E-9170-3D4F9ABDEEFA}" srcOrd="0" destOrd="0" parTransId="{64BA5E7C-2B2F-45A0-B51D-48E5A826239B}" sibTransId="{89B70532-47D3-4E53-BA3A-E88A2A457FDB}"/>
    <dgm:cxn modelId="{7B286EB0-D7C8-4CAC-AD3A-6EE9FEBC37EE}" type="presOf" srcId="{1384CA44-7F55-4214-8D26-34AD73F5D711}" destId="{A71401BD-6F21-4F88-A5CA-52F1C8939A0D}" srcOrd="0" destOrd="0" presId="urn:microsoft.com/office/officeart/2005/8/layout/hierarchy1"/>
    <dgm:cxn modelId="{5F561DB3-D8BE-4D3E-9742-1FC07DCBA7AD}" type="presOf" srcId="{0BB8B646-6874-44D1-B118-8FBD7008E9FF}" destId="{B9B07B6D-0EA4-4ED8-989C-AE8E216A524B}" srcOrd="0" destOrd="0" presId="urn:microsoft.com/office/officeart/2005/8/layout/hierarchy1"/>
    <dgm:cxn modelId="{76AB22E1-E69F-4EAF-9788-A783348DAC4D}" type="presOf" srcId="{2B9AD2CF-D12C-4D9F-8D2F-957D2AD32683}" destId="{564EDA51-1DC2-494E-8A96-15BED0A91721}" srcOrd="0" destOrd="0" presId="urn:microsoft.com/office/officeart/2005/8/layout/hierarchy1"/>
    <dgm:cxn modelId="{79AE3867-AC8F-4F52-9575-80C4E124B416}" type="presOf" srcId="{61AE85E9-5B00-4607-AA98-64BC5F5B4CDF}" destId="{01F37C8B-498E-4ABC-B326-6FB1DE696872}" srcOrd="0" destOrd="0" presId="urn:microsoft.com/office/officeart/2005/8/layout/hierarchy1"/>
    <dgm:cxn modelId="{33910D41-B27B-4027-9F00-A6A562E204EB}" srcId="{951F3EFD-9FE4-4E5E-9170-3D4F9ABDEEFA}" destId="{0C39A976-EBDD-46BD-8CD6-0F648A1334CE}" srcOrd="2" destOrd="0" parTransId="{0BB8B646-6874-44D1-B118-8FBD7008E9FF}" sibTransId="{347CD1BB-44AB-490D-B287-BB714C3BD563}"/>
    <dgm:cxn modelId="{255C90E8-502D-48C2-8737-EDFAC802469F}" srcId="{951F3EFD-9FE4-4E5E-9170-3D4F9ABDEEFA}" destId="{F3F507D8-C696-4082-9477-908E9299C93E}" srcOrd="0" destOrd="0" parTransId="{77ED3853-1946-4201-A1F9-587772599FFD}" sibTransId="{93BD3408-146C-4A3C-B0B2-C72744F42A46}"/>
    <dgm:cxn modelId="{0F040BFB-2528-46DA-9327-1035D463BFC8}" type="presOf" srcId="{F3F507D8-C696-4082-9477-908E9299C93E}" destId="{826306A3-6110-44E6-8CEC-F3068B17802A}" srcOrd="0" destOrd="0" presId="urn:microsoft.com/office/officeart/2005/8/layout/hierarchy1"/>
    <dgm:cxn modelId="{003F0503-8284-47BC-9016-64F4FC444B9D}" type="presOf" srcId="{77ED3853-1946-4201-A1F9-587772599FFD}" destId="{7637B666-A6A7-42B8-9DB3-4340B4FB4254}" srcOrd="0" destOrd="0" presId="urn:microsoft.com/office/officeart/2005/8/layout/hierarchy1"/>
    <dgm:cxn modelId="{9CE46761-94B6-465D-8A65-7FB7A3454382}" srcId="{951F3EFD-9FE4-4E5E-9170-3D4F9ABDEEFA}" destId="{61AE85E9-5B00-4607-AA98-64BC5F5B4CDF}" srcOrd="1" destOrd="0" parTransId="{1384CA44-7F55-4214-8D26-34AD73F5D711}" sibTransId="{D78216B5-4259-4FF7-9224-06C16627C3AC}"/>
    <dgm:cxn modelId="{A29D39B0-80C9-4F7F-B281-F404D1E1AA10}" type="presParOf" srcId="{564EDA51-1DC2-494E-8A96-15BED0A91721}" destId="{60E947C1-78B8-44E4-A83C-8BB38447C9A9}" srcOrd="0" destOrd="0" presId="urn:microsoft.com/office/officeart/2005/8/layout/hierarchy1"/>
    <dgm:cxn modelId="{DCAFA9E5-8C46-4346-BAF0-8EAC28A703C1}" type="presParOf" srcId="{60E947C1-78B8-44E4-A83C-8BB38447C9A9}" destId="{894DDE92-D1AE-4FC0-9666-B76F57BBBBE4}" srcOrd="0" destOrd="0" presId="urn:microsoft.com/office/officeart/2005/8/layout/hierarchy1"/>
    <dgm:cxn modelId="{EAD70F97-78F1-4436-B99E-DD2D5C4F69A7}" type="presParOf" srcId="{894DDE92-D1AE-4FC0-9666-B76F57BBBBE4}" destId="{CAFCC28E-4785-4905-8804-878F47EE4092}" srcOrd="0" destOrd="0" presId="urn:microsoft.com/office/officeart/2005/8/layout/hierarchy1"/>
    <dgm:cxn modelId="{A94FD168-6B21-45A3-A369-78EB9D66BFCE}" type="presParOf" srcId="{894DDE92-D1AE-4FC0-9666-B76F57BBBBE4}" destId="{28E9BAFB-FDE4-4A51-815D-C121BAE100F1}" srcOrd="1" destOrd="0" presId="urn:microsoft.com/office/officeart/2005/8/layout/hierarchy1"/>
    <dgm:cxn modelId="{83E0773A-4E79-4F79-80B1-912B169F8B8C}" type="presParOf" srcId="{60E947C1-78B8-44E4-A83C-8BB38447C9A9}" destId="{3F1C45AB-6C18-4327-9BBE-FD425119880D}" srcOrd="1" destOrd="0" presId="urn:microsoft.com/office/officeart/2005/8/layout/hierarchy1"/>
    <dgm:cxn modelId="{51E945BA-8B24-4190-BAA3-2384C4F72077}" type="presParOf" srcId="{3F1C45AB-6C18-4327-9BBE-FD425119880D}" destId="{7637B666-A6A7-42B8-9DB3-4340B4FB4254}" srcOrd="0" destOrd="0" presId="urn:microsoft.com/office/officeart/2005/8/layout/hierarchy1"/>
    <dgm:cxn modelId="{FCD8FCAA-EE0B-47E7-AA37-C26100650F90}" type="presParOf" srcId="{3F1C45AB-6C18-4327-9BBE-FD425119880D}" destId="{7AEE665A-A2F5-457C-9F68-9E4B1BB48A7E}" srcOrd="1" destOrd="0" presId="urn:microsoft.com/office/officeart/2005/8/layout/hierarchy1"/>
    <dgm:cxn modelId="{DDA942D6-9DD8-4287-BF0F-AA3C144DF1A0}" type="presParOf" srcId="{7AEE665A-A2F5-457C-9F68-9E4B1BB48A7E}" destId="{7BAD497B-C8BB-49F9-AF27-725934C52124}" srcOrd="0" destOrd="0" presId="urn:microsoft.com/office/officeart/2005/8/layout/hierarchy1"/>
    <dgm:cxn modelId="{2FE304B9-4D5D-49FD-ADC8-B96AA6A407B9}" type="presParOf" srcId="{7BAD497B-C8BB-49F9-AF27-725934C52124}" destId="{DAE8CC3A-0B5C-4ACB-A7FB-F724490DBF89}" srcOrd="0" destOrd="0" presId="urn:microsoft.com/office/officeart/2005/8/layout/hierarchy1"/>
    <dgm:cxn modelId="{0D8CE439-9787-4397-A212-89221C8CBA6A}" type="presParOf" srcId="{7BAD497B-C8BB-49F9-AF27-725934C52124}" destId="{826306A3-6110-44E6-8CEC-F3068B17802A}" srcOrd="1" destOrd="0" presId="urn:microsoft.com/office/officeart/2005/8/layout/hierarchy1"/>
    <dgm:cxn modelId="{692FCEDD-A39C-4E46-AD93-83CD8DD5F4FD}" type="presParOf" srcId="{7AEE665A-A2F5-457C-9F68-9E4B1BB48A7E}" destId="{D7313589-F7DD-42D2-9EF8-BCFDB6F7F27A}" srcOrd="1" destOrd="0" presId="urn:microsoft.com/office/officeart/2005/8/layout/hierarchy1"/>
    <dgm:cxn modelId="{4CB58541-4418-4558-A743-7905B009DA8C}" type="presParOf" srcId="{3F1C45AB-6C18-4327-9BBE-FD425119880D}" destId="{A71401BD-6F21-4F88-A5CA-52F1C8939A0D}" srcOrd="2" destOrd="0" presId="urn:microsoft.com/office/officeart/2005/8/layout/hierarchy1"/>
    <dgm:cxn modelId="{2CC3B4D2-FCBD-4813-83C4-3C4AB74F69AA}" type="presParOf" srcId="{3F1C45AB-6C18-4327-9BBE-FD425119880D}" destId="{70B73390-E33E-4F83-90FE-36D66610A589}" srcOrd="3" destOrd="0" presId="urn:microsoft.com/office/officeart/2005/8/layout/hierarchy1"/>
    <dgm:cxn modelId="{8A79B590-AC59-44C3-AEF9-238D761245CB}" type="presParOf" srcId="{70B73390-E33E-4F83-90FE-36D66610A589}" destId="{14B1B8E1-6DB9-4A91-BCAE-63AD141A4D68}" srcOrd="0" destOrd="0" presId="urn:microsoft.com/office/officeart/2005/8/layout/hierarchy1"/>
    <dgm:cxn modelId="{2CDE96EA-7BEA-4316-AB01-CC6D64023F4E}" type="presParOf" srcId="{14B1B8E1-6DB9-4A91-BCAE-63AD141A4D68}" destId="{195B0EAD-C282-416C-9F1A-6E5E0DFAC794}" srcOrd="0" destOrd="0" presId="urn:microsoft.com/office/officeart/2005/8/layout/hierarchy1"/>
    <dgm:cxn modelId="{262EE31B-20CF-414E-8196-0B9C4F4D5022}" type="presParOf" srcId="{14B1B8E1-6DB9-4A91-BCAE-63AD141A4D68}" destId="{01F37C8B-498E-4ABC-B326-6FB1DE696872}" srcOrd="1" destOrd="0" presId="urn:microsoft.com/office/officeart/2005/8/layout/hierarchy1"/>
    <dgm:cxn modelId="{4B0DDD17-1B83-4C29-9147-D3D584EC82CE}" type="presParOf" srcId="{70B73390-E33E-4F83-90FE-36D66610A589}" destId="{A2A8395A-CD14-4FBA-AA77-4E8A76836FF7}" srcOrd="1" destOrd="0" presId="urn:microsoft.com/office/officeart/2005/8/layout/hierarchy1"/>
    <dgm:cxn modelId="{2FC71244-9170-4D11-9A65-4B8E7B562EAD}" type="presParOf" srcId="{3F1C45AB-6C18-4327-9BBE-FD425119880D}" destId="{B9B07B6D-0EA4-4ED8-989C-AE8E216A524B}" srcOrd="4" destOrd="0" presId="urn:microsoft.com/office/officeart/2005/8/layout/hierarchy1"/>
    <dgm:cxn modelId="{DF46FDB5-FD8B-473D-89A1-2FF9FBE34C5F}" type="presParOf" srcId="{3F1C45AB-6C18-4327-9BBE-FD425119880D}" destId="{8CD44691-5866-4CC1-8163-385B802E9ADC}" srcOrd="5" destOrd="0" presId="urn:microsoft.com/office/officeart/2005/8/layout/hierarchy1"/>
    <dgm:cxn modelId="{9473AFF4-34DB-48E2-B128-50AE9F83B96B}" type="presParOf" srcId="{8CD44691-5866-4CC1-8163-385B802E9ADC}" destId="{E579276C-5036-4080-BE14-F1702C3EA119}" srcOrd="0" destOrd="0" presId="urn:microsoft.com/office/officeart/2005/8/layout/hierarchy1"/>
    <dgm:cxn modelId="{8DE0B2FA-721A-4A8C-9D78-90CA2B4F8DCF}" type="presParOf" srcId="{E579276C-5036-4080-BE14-F1702C3EA119}" destId="{A5C88C02-B182-4F92-8260-9B44A18603C0}" srcOrd="0" destOrd="0" presId="urn:microsoft.com/office/officeart/2005/8/layout/hierarchy1"/>
    <dgm:cxn modelId="{FC017BAD-A8F7-478A-A5E0-FE241F6D3784}" type="presParOf" srcId="{E579276C-5036-4080-BE14-F1702C3EA119}" destId="{19667AA3-E976-4D20-B525-77ADDF41628E}" srcOrd="1" destOrd="0" presId="urn:microsoft.com/office/officeart/2005/8/layout/hierarchy1"/>
    <dgm:cxn modelId="{2C563551-6453-42D9-8D91-6883FEFBE7FF}" type="presParOf" srcId="{8CD44691-5866-4CC1-8163-385B802E9ADC}" destId="{2548F12C-5B5E-4D3F-8223-260DD147A3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11A82-F3F9-4632-B59A-4A5549327C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BCC-C35A-4681-A068-9CDE82DF3127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996092-0FA7-47F6-937A-36731DF3BA11}" type="parTrans" cxnId="{F2E5C501-D40A-44FE-B9C4-F7C06D052469}">
      <dgm:prSet/>
      <dgm:spPr/>
      <dgm:t>
        <a:bodyPr/>
        <a:lstStyle/>
        <a:p>
          <a:endParaRPr lang="en-US"/>
        </a:p>
      </dgm:t>
    </dgm:pt>
    <dgm:pt modelId="{C304F416-C45D-4447-A999-85CD678616BB}" type="sibTrans" cxnId="{F2E5C501-D40A-44FE-B9C4-F7C06D052469}">
      <dgm:prSet/>
      <dgm:spPr/>
      <dgm:t>
        <a:bodyPr/>
        <a:lstStyle/>
        <a:p>
          <a:endParaRPr lang="en-US"/>
        </a:p>
      </dgm:t>
    </dgm:pt>
    <dgm:pt modelId="{CD28E4CD-3D22-4CB8-87FE-C3A7FC945596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dirty="0"/>
        </a:p>
      </dgm:t>
    </dgm:pt>
    <dgm:pt modelId="{9355888A-A546-4E19-80C3-1961FD96CDA7}" type="parTrans" cxnId="{89C04481-E8C8-4CED-AB7F-90A6923B13D5}">
      <dgm:prSet/>
      <dgm:spPr/>
      <dgm:t>
        <a:bodyPr/>
        <a:lstStyle/>
        <a:p>
          <a:endParaRPr lang="en-US"/>
        </a:p>
      </dgm:t>
    </dgm:pt>
    <dgm:pt modelId="{F98E78CE-23D6-4F6F-8199-51701DFF4BEF}" type="sibTrans" cxnId="{89C04481-E8C8-4CED-AB7F-90A6923B13D5}">
      <dgm:prSet/>
      <dgm:spPr/>
      <dgm:t>
        <a:bodyPr/>
        <a:lstStyle/>
        <a:p>
          <a:endParaRPr lang="en-US"/>
        </a:p>
      </dgm:t>
    </dgm:pt>
    <dgm:pt modelId="{F1C912F0-C01D-4B0C-9A63-EEE9AC5A97C4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/>
        </a:p>
      </dgm:t>
    </dgm:pt>
    <dgm:pt modelId="{A1D77332-67D4-4B48-92A5-988E76217A30}" type="parTrans" cxnId="{4EDE2920-77B4-4635-8DA7-B803CA92A87C}">
      <dgm:prSet/>
      <dgm:spPr/>
      <dgm:t>
        <a:bodyPr/>
        <a:lstStyle/>
        <a:p>
          <a:endParaRPr lang="en-US"/>
        </a:p>
      </dgm:t>
    </dgm:pt>
    <dgm:pt modelId="{E37A63A3-9DD1-4567-B19F-30D1F3D90B62}" type="sibTrans" cxnId="{4EDE2920-77B4-4635-8DA7-B803CA92A87C}">
      <dgm:prSet/>
      <dgm:spPr/>
      <dgm:t>
        <a:bodyPr/>
        <a:lstStyle/>
        <a:p>
          <a:endParaRPr lang="en-US"/>
        </a:p>
      </dgm:t>
    </dgm:pt>
    <dgm:pt modelId="{9237337A-8B61-4885-A5E7-D3670E70C141}">
      <dgm:prSet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dirty="0"/>
        </a:p>
      </dgm:t>
    </dgm:pt>
    <dgm:pt modelId="{BDF40ECA-347D-4DB4-9834-D2C906ABC575}" type="parTrans" cxnId="{2C5A4F33-27F8-4172-94E3-1528A1975A85}">
      <dgm:prSet/>
      <dgm:spPr/>
      <dgm:t>
        <a:bodyPr/>
        <a:lstStyle/>
        <a:p>
          <a:endParaRPr lang="en-US"/>
        </a:p>
      </dgm:t>
    </dgm:pt>
    <dgm:pt modelId="{643CC052-2920-4D8A-A39B-11C6174CB7FF}" type="sibTrans" cxnId="{2C5A4F33-27F8-4172-94E3-1528A1975A85}">
      <dgm:prSet/>
      <dgm:spPr/>
      <dgm:t>
        <a:bodyPr/>
        <a:lstStyle/>
        <a:p>
          <a:endParaRPr lang="en-US"/>
        </a:p>
      </dgm:t>
    </dgm:pt>
    <dgm:pt modelId="{C3A9A56D-4031-4FF3-9ECB-7891BDACB5F9}" type="pres">
      <dgm:prSet presAssocID="{94811A82-F3F9-4632-B59A-4A5549327C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23D258-98A8-42EC-9E23-4D4EF30E02FC}" type="pres">
      <dgm:prSet presAssocID="{C79A3BCC-C35A-4681-A068-9CDE82DF3127}" presName="hierRoot1" presStyleCnt="0"/>
      <dgm:spPr/>
    </dgm:pt>
    <dgm:pt modelId="{64E54840-3900-44FF-A301-CC9EA6960C24}" type="pres">
      <dgm:prSet presAssocID="{C79A3BCC-C35A-4681-A068-9CDE82DF3127}" presName="composite" presStyleCnt="0"/>
      <dgm:spPr/>
    </dgm:pt>
    <dgm:pt modelId="{F135D0D9-60BE-4B5C-8741-FB0876481F62}" type="pres">
      <dgm:prSet presAssocID="{C79A3BCC-C35A-4681-A068-9CDE82DF3127}" presName="background" presStyleLbl="node0" presStyleIdx="0" presStyleCnt="1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711BE669-0971-429C-93AF-B4B64F2C9E63}" type="pres">
      <dgm:prSet presAssocID="{C79A3BCC-C35A-4681-A068-9CDE82DF3127}" presName="text" presStyleLbl="fgAcc0" presStyleIdx="0" presStyleCnt="1" custScaleX="314014" custScaleY="6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DEA25-63CB-4F52-91CB-D8AFBADCA279}" type="pres">
      <dgm:prSet presAssocID="{C79A3BCC-C35A-4681-A068-9CDE82DF3127}" presName="hierChild2" presStyleCnt="0"/>
      <dgm:spPr/>
    </dgm:pt>
    <dgm:pt modelId="{9D6B2AD9-C63C-4C46-9D74-2400A4AA962A}" type="pres">
      <dgm:prSet presAssocID="{9355888A-A546-4E19-80C3-1961FD96CDA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E38B38E-A7AA-474D-87FD-1777CD375D04}" type="pres">
      <dgm:prSet presAssocID="{CD28E4CD-3D22-4CB8-87FE-C3A7FC945596}" presName="hierRoot2" presStyleCnt="0"/>
      <dgm:spPr/>
    </dgm:pt>
    <dgm:pt modelId="{96CFE158-E530-49A2-99BF-7AB6BA70E11C}" type="pres">
      <dgm:prSet presAssocID="{CD28E4CD-3D22-4CB8-87FE-C3A7FC945596}" presName="composite2" presStyleCnt="0"/>
      <dgm:spPr/>
    </dgm:pt>
    <dgm:pt modelId="{016ECED5-5A8C-4717-997D-330999CFCDB2}" type="pres">
      <dgm:prSet presAssocID="{CD28E4CD-3D22-4CB8-87FE-C3A7FC945596}" presName="background2" presStyleLbl="node2" presStyleIdx="0" presStyleCnt="3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A42B789C-CF50-4792-A4C6-3272B9C8071A}" type="pres">
      <dgm:prSet presAssocID="{CD28E4CD-3D22-4CB8-87FE-C3A7FC945596}" presName="text2" presStyleLbl="fgAcc2" presStyleIdx="0" presStyleCnt="3" custScaleX="126736" custScaleY="59989" custLinFactNeighborX="1305" custLinFactNeighborY="-8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247CB-8742-4836-8765-69FA757AAE64}" type="pres">
      <dgm:prSet presAssocID="{CD28E4CD-3D22-4CB8-87FE-C3A7FC945596}" presName="hierChild3" presStyleCnt="0"/>
      <dgm:spPr/>
    </dgm:pt>
    <dgm:pt modelId="{66B5F0D0-C932-423E-B166-E2E062C8124F}" type="pres">
      <dgm:prSet presAssocID="{BDF40ECA-347D-4DB4-9834-D2C906ABC57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A1034CA-EF96-4A1A-B191-F34CF72833C4}" type="pres">
      <dgm:prSet presAssocID="{9237337A-8B61-4885-A5E7-D3670E70C141}" presName="hierRoot2" presStyleCnt="0"/>
      <dgm:spPr/>
    </dgm:pt>
    <dgm:pt modelId="{0DE6C94E-7FF4-4E43-94C4-EDDBBF50E41F}" type="pres">
      <dgm:prSet presAssocID="{9237337A-8B61-4885-A5E7-D3670E70C141}" presName="composite2" presStyleCnt="0"/>
      <dgm:spPr/>
    </dgm:pt>
    <dgm:pt modelId="{048791AF-0E1D-4EED-A247-762655BE10C3}" type="pres">
      <dgm:prSet presAssocID="{9237337A-8B61-4885-A5E7-D3670E70C141}" presName="background2" presStyleLbl="node2" presStyleIdx="1" presStyleCnt="3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123D44A1-0B84-491A-9A97-34BCB413FDF8}" type="pres">
      <dgm:prSet presAssocID="{9237337A-8B61-4885-A5E7-D3670E70C141}" presName="text2" presStyleLbl="fgAcc2" presStyleIdx="1" presStyleCnt="3" custScaleX="103295" custScaleY="70629" custLinFactNeighborX="-11618" custLinFactNeighborY="-4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0CA3D-A07A-41EA-8D49-267A169DAA06}" type="pres">
      <dgm:prSet presAssocID="{9237337A-8B61-4885-A5E7-D3670E70C141}" presName="hierChild3" presStyleCnt="0"/>
      <dgm:spPr/>
    </dgm:pt>
    <dgm:pt modelId="{222B6177-8F5B-4288-9987-128F715DB4C6}" type="pres">
      <dgm:prSet presAssocID="{A1D77332-67D4-4B48-92A5-988E76217A3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431677E-BC77-47FD-9F2C-6331CD47DC21}" type="pres">
      <dgm:prSet presAssocID="{F1C912F0-C01D-4B0C-9A63-EEE9AC5A97C4}" presName="hierRoot2" presStyleCnt="0"/>
      <dgm:spPr/>
    </dgm:pt>
    <dgm:pt modelId="{C111A958-1442-4642-B941-D0F17481CC57}" type="pres">
      <dgm:prSet presAssocID="{F1C912F0-C01D-4B0C-9A63-EEE9AC5A97C4}" presName="composite2" presStyleCnt="0"/>
      <dgm:spPr/>
    </dgm:pt>
    <dgm:pt modelId="{0315FC4E-6FC2-4284-A4C6-0C87C3876F9C}" type="pres">
      <dgm:prSet presAssocID="{F1C912F0-C01D-4B0C-9A63-EEE9AC5A97C4}" presName="background2" presStyleLbl="node2" presStyleIdx="2" presStyleCnt="3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D6D33175-82D3-4A8B-BD72-C49D09B28992}" type="pres">
      <dgm:prSet presAssocID="{F1C912F0-C01D-4B0C-9A63-EEE9AC5A97C4}" presName="text2" presStyleLbl="fgAcc2" presStyleIdx="2" presStyleCnt="3" custScaleX="103295" custScaleY="72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5636A-B7EA-4692-B96A-5B27CFEAF7ED}" type="pres">
      <dgm:prSet presAssocID="{F1C912F0-C01D-4B0C-9A63-EEE9AC5A97C4}" presName="hierChild3" presStyleCnt="0"/>
      <dgm:spPr/>
    </dgm:pt>
  </dgm:ptLst>
  <dgm:cxnLst>
    <dgm:cxn modelId="{F2E5C501-D40A-44FE-B9C4-F7C06D052469}" srcId="{94811A82-F3F9-4632-B59A-4A5549327C06}" destId="{C79A3BCC-C35A-4681-A068-9CDE82DF3127}" srcOrd="0" destOrd="0" parTransId="{F8996092-0FA7-47F6-937A-36731DF3BA11}" sibTransId="{C304F416-C45D-4447-A999-85CD678616BB}"/>
    <dgm:cxn modelId="{89C04481-E8C8-4CED-AB7F-90A6923B13D5}" srcId="{C79A3BCC-C35A-4681-A068-9CDE82DF3127}" destId="{CD28E4CD-3D22-4CB8-87FE-C3A7FC945596}" srcOrd="0" destOrd="0" parTransId="{9355888A-A546-4E19-80C3-1961FD96CDA7}" sibTransId="{F98E78CE-23D6-4F6F-8199-51701DFF4BEF}"/>
    <dgm:cxn modelId="{CD2E1B16-53B7-48BF-B903-DB3BD427C436}" type="presOf" srcId="{94811A82-F3F9-4632-B59A-4A5549327C06}" destId="{C3A9A56D-4031-4FF3-9ECB-7891BDACB5F9}" srcOrd="0" destOrd="0" presId="urn:microsoft.com/office/officeart/2005/8/layout/hierarchy1"/>
    <dgm:cxn modelId="{38F87993-3CD8-4DE4-9A27-E853C6E3A5FE}" type="presOf" srcId="{9355888A-A546-4E19-80C3-1961FD96CDA7}" destId="{9D6B2AD9-C63C-4C46-9D74-2400A4AA962A}" srcOrd="0" destOrd="0" presId="urn:microsoft.com/office/officeart/2005/8/layout/hierarchy1"/>
    <dgm:cxn modelId="{097E80E9-D3E9-415D-B8DB-7CEA881E575D}" type="presOf" srcId="{BDF40ECA-347D-4DB4-9834-D2C906ABC575}" destId="{66B5F0D0-C932-423E-B166-E2E062C8124F}" srcOrd="0" destOrd="0" presId="urn:microsoft.com/office/officeart/2005/8/layout/hierarchy1"/>
    <dgm:cxn modelId="{49CE2751-1D23-49D7-8D2C-93D0FFDD5C5C}" type="presOf" srcId="{A1D77332-67D4-4B48-92A5-988E76217A30}" destId="{222B6177-8F5B-4288-9987-128F715DB4C6}" srcOrd="0" destOrd="0" presId="urn:microsoft.com/office/officeart/2005/8/layout/hierarchy1"/>
    <dgm:cxn modelId="{2C5A4F33-27F8-4172-94E3-1528A1975A85}" srcId="{C79A3BCC-C35A-4681-A068-9CDE82DF3127}" destId="{9237337A-8B61-4885-A5E7-D3670E70C141}" srcOrd="1" destOrd="0" parTransId="{BDF40ECA-347D-4DB4-9834-D2C906ABC575}" sibTransId="{643CC052-2920-4D8A-A39B-11C6174CB7FF}"/>
    <dgm:cxn modelId="{890024FE-840D-46FF-B80A-E86EFC923BFF}" type="presOf" srcId="{CD28E4CD-3D22-4CB8-87FE-C3A7FC945596}" destId="{A42B789C-CF50-4792-A4C6-3272B9C8071A}" srcOrd="0" destOrd="0" presId="urn:microsoft.com/office/officeart/2005/8/layout/hierarchy1"/>
    <dgm:cxn modelId="{CEB856AA-3307-4088-A4C6-1F9CC19C1B46}" type="presOf" srcId="{9237337A-8B61-4885-A5E7-D3670E70C141}" destId="{123D44A1-0B84-491A-9A97-34BCB413FDF8}" srcOrd="0" destOrd="0" presId="urn:microsoft.com/office/officeart/2005/8/layout/hierarchy1"/>
    <dgm:cxn modelId="{BBA67747-F280-435E-8A1D-4B8A6994259E}" type="presOf" srcId="{C79A3BCC-C35A-4681-A068-9CDE82DF3127}" destId="{711BE669-0971-429C-93AF-B4B64F2C9E63}" srcOrd="0" destOrd="0" presId="urn:microsoft.com/office/officeart/2005/8/layout/hierarchy1"/>
    <dgm:cxn modelId="{01CAD733-311D-4342-823B-9F3B65AA104B}" type="presOf" srcId="{F1C912F0-C01D-4B0C-9A63-EEE9AC5A97C4}" destId="{D6D33175-82D3-4A8B-BD72-C49D09B28992}" srcOrd="0" destOrd="0" presId="urn:microsoft.com/office/officeart/2005/8/layout/hierarchy1"/>
    <dgm:cxn modelId="{4EDE2920-77B4-4635-8DA7-B803CA92A87C}" srcId="{C79A3BCC-C35A-4681-A068-9CDE82DF3127}" destId="{F1C912F0-C01D-4B0C-9A63-EEE9AC5A97C4}" srcOrd="2" destOrd="0" parTransId="{A1D77332-67D4-4B48-92A5-988E76217A30}" sibTransId="{E37A63A3-9DD1-4567-B19F-30D1F3D90B62}"/>
    <dgm:cxn modelId="{C0D67508-CDB5-46D7-B2E8-D19415CAA50D}" type="presParOf" srcId="{C3A9A56D-4031-4FF3-9ECB-7891BDACB5F9}" destId="{3123D258-98A8-42EC-9E23-4D4EF30E02FC}" srcOrd="0" destOrd="0" presId="urn:microsoft.com/office/officeart/2005/8/layout/hierarchy1"/>
    <dgm:cxn modelId="{F423C9BD-45E4-4D40-BAFB-4E41447E8FCF}" type="presParOf" srcId="{3123D258-98A8-42EC-9E23-4D4EF30E02FC}" destId="{64E54840-3900-44FF-A301-CC9EA6960C24}" srcOrd="0" destOrd="0" presId="urn:microsoft.com/office/officeart/2005/8/layout/hierarchy1"/>
    <dgm:cxn modelId="{6E0F2A8B-6BA9-4F14-9D0F-3461728BEF28}" type="presParOf" srcId="{64E54840-3900-44FF-A301-CC9EA6960C24}" destId="{F135D0D9-60BE-4B5C-8741-FB0876481F62}" srcOrd="0" destOrd="0" presId="urn:microsoft.com/office/officeart/2005/8/layout/hierarchy1"/>
    <dgm:cxn modelId="{3DF89961-18E7-4B35-9A0A-D7554F92EDE0}" type="presParOf" srcId="{64E54840-3900-44FF-A301-CC9EA6960C24}" destId="{711BE669-0971-429C-93AF-B4B64F2C9E63}" srcOrd="1" destOrd="0" presId="urn:microsoft.com/office/officeart/2005/8/layout/hierarchy1"/>
    <dgm:cxn modelId="{F849DC5D-E432-4E18-88DC-DEB233975140}" type="presParOf" srcId="{3123D258-98A8-42EC-9E23-4D4EF30E02FC}" destId="{568DEA25-63CB-4F52-91CB-D8AFBADCA279}" srcOrd="1" destOrd="0" presId="urn:microsoft.com/office/officeart/2005/8/layout/hierarchy1"/>
    <dgm:cxn modelId="{268A428A-FEE5-4C8F-B6E9-D2948C72B6AC}" type="presParOf" srcId="{568DEA25-63CB-4F52-91CB-D8AFBADCA279}" destId="{9D6B2AD9-C63C-4C46-9D74-2400A4AA962A}" srcOrd="0" destOrd="0" presId="urn:microsoft.com/office/officeart/2005/8/layout/hierarchy1"/>
    <dgm:cxn modelId="{EE5EE3F5-24D6-41BE-BF54-0442654EBA8A}" type="presParOf" srcId="{568DEA25-63CB-4F52-91CB-D8AFBADCA279}" destId="{1E38B38E-A7AA-474D-87FD-1777CD375D04}" srcOrd="1" destOrd="0" presId="urn:microsoft.com/office/officeart/2005/8/layout/hierarchy1"/>
    <dgm:cxn modelId="{62B3094B-5B1B-4824-A46D-AB68EAFB3B32}" type="presParOf" srcId="{1E38B38E-A7AA-474D-87FD-1777CD375D04}" destId="{96CFE158-E530-49A2-99BF-7AB6BA70E11C}" srcOrd="0" destOrd="0" presId="urn:microsoft.com/office/officeart/2005/8/layout/hierarchy1"/>
    <dgm:cxn modelId="{248F9D3C-F4C0-48A9-AEAE-867D970908B9}" type="presParOf" srcId="{96CFE158-E530-49A2-99BF-7AB6BA70E11C}" destId="{016ECED5-5A8C-4717-997D-330999CFCDB2}" srcOrd="0" destOrd="0" presId="urn:microsoft.com/office/officeart/2005/8/layout/hierarchy1"/>
    <dgm:cxn modelId="{9127A3AF-ED3A-4A50-9ACC-73238A843483}" type="presParOf" srcId="{96CFE158-E530-49A2-99BF-7AB6BA70E11C}" destId="{A42B789C-CF50-4792-A4C6-3272B9C8071A}" srcOrd="1" destOrd="0" presId="urn:microsoft.com/office/officeart/2005/8/layout/hierarchy1"/>
    <dgm:cxn modelId="{B4AA516D-4201-41F9-991C-ECB2D6CBAF60}" type="presParOf" srcId="{1E38B38E-A7AA-474D-87FD-1777CD375D04}" destId="{BF6247CB-8742-4836-8765-69FA757AAE64}" srcOrd="1" destOrd="0" presId="urn:microsoft.com/office/officeart/2005/8/layout/hierarchy1"/>
    <dgm:cxn modelId="{3AB95011-FE5A-43E8-AD50-6D5DCC609B27}" type="presParOf" srcId="{568DEA25-63CB-4F52-91CB-D8AFBADCA279}" destId="{66B5F0D0-C932-423E-B166-E2E062C8124F}" srcOrd="2" destOrd="0" presId="urn:microsoft.com/office/officeart/2005/8/layout/hierarchy1"/>
    <dgm:cxn modelId="{1CE5D1F6-BC64-48C0-A76E-426E9C79F758}" type="presParOf" srcId="{568DEA25-63CB-4F52-91CB-D8AFBADCA279}" destId="{1A1034CA-EF96-4A1A-B191-F34CF72833C4}" srcOrd="3" destOrd="0" presId="urn:microsoft.com/office/officeart/2005/8/layout/hierarchy1"/>
    <dgm:cxn modelId="{BC81A2FA-A92A-4B4E-96E2-C6496145FF9C}" type="presParOf" srcId="{1A1034CA-EF96-4A1A-B191-F34CF72833C4}" destId="{0DE6C94E-7FF4-4E43-94C4-EDDBBF50E41F}" srcOrd="0" destOrd="0" presId="urn:microsoft.com/office/officeart/2005/8/layout/hierarchy1"/>
    <dgm:cxn modelId="{A7DF1C54-4164-48FE-9236-F78BA65B26BD}" type="presParOf" srcId="{0DE6C94E-7FF4-4E43-94C4-EDDBBF50E41F}" destId="{048791AF-0E1D-4EED-A247-762655BE10C3}" srcOrd="0" destOrd="0" presId="urn:microsoft.com/office/officeart/2005/8/layout/hierarchy1"/>
    <dgm:cxn modelId="{24B6A626-E3C5-42D5-BEFD-3F3E316BE999}" type="presParOf" srcId="{0DE6C94E-7FF4-4E43-94C4-EDDBBF50E41F}" destId="{123D44A1-0B84-491A-9A97-34BCB413FDF8}" srcOrd="1" destOrd="0" presId="urn:microsoft.com/office/officeart/2005/8/layout/hierarchy1"/>
    <dgm:cxn modelId="{1A00876D-A5B0-4348-85E8-1607E4227508}" type="presParOf" srcId="{1A1034CA-EF96-4A1A-B191-F34CF72833C4}" destId="{43F0CA3D-A07A-41EA-8D49-267A169DAA06}" srcOrd="1" destOrd="0" presId="urn:microsoft.com/office/officeart/2005/8/layout/hierarchy1"/>
    <dgm:cxn modelId="{647AD31C-2FC6-4BC2-B22A-49E1AFA2AC23}" type="presParOf" srcId="{568DEA25-63CB-4F52-91CB-D8AFBADCA279}" destId="{222B6177-8F5B-4288-9987-128F715DB4C6}" srcOrd="4" destOrd="0" presId="urn:microsoft.com/office/officeart/2005/8/layout/hierarchy1"/>
    <dgm:cxn modelId="{B949550B-59C8-478E-AF3A-8FE2590CB6BE}" type="presParOf" srcId="{568DEA25-63CB-4F52-91CB-D8AFBADCA279}" destId="{F431677E-BC77-47FD-9F2C-6331CD47DC21}" srcOrd="5" destOrd="0" presId="urn:microsoft.com/office/officeart/2005/8/layout/hierarchy1"/>
    <dgm:cxn modelId="{F5483519-4842-4951-945A-F91A5A669364}" type="presParOf" srcId="{F431677E-BC77-47FD-9F2C-6331CD47DC21}" destId="{C111A958-1442-4642-B941-D0F17481CC57}" srcOrd="0" destOrd="0" presId="urn:microsoft.com/office/officeart/2005/8/layout/hierarchy1"/>
    <dgm:cxn modelId="{D6F90FF7-CDEC-4940-821A-8BB80A69209E}" type="presParOf" srcId="{C111A958-1442-4642-B941-D0F17481CC57}" destId="{0315FC4E-6FC2-4284-A4C6-0C87C3876F9C}" srcOrd="0" destOrd="0" presId="urn:microsoft.com/office/officeart/2005/8/layout/hierarchy1"/>
    <dgm:cxn modelId="{DE2C1A63-26D1-4C3F-88AE-E81A9C7D402F}" type="presParOf" srcId="{C111A958-1442-4642-B941-D0F17481CC57}" destId="{D6D33175-82D3-4A8B-BD72-C49D09B28992}" srcOrd="1" destOrd="0" presId="urn:microsoft.com/office/officeart/2005/8/layout/hierarchy1"/>
    <dgm:cxn modelId="{69061235-D2C9-40FC-A6D8-53F58A67141A}" type="presParOf" srcId="{F431677E-BC77-47FD-9F2C-6331CD47DC21}" destId="{8EC5636A-B7EA-4692-B96A-5B27CFEAF7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590-8E58-4B6E-B7D9-14168FC0A0E5}">
      <dsp:nvSpPr>
        <dsp:cNvPr id="0" name=""/>
        <dsp:cNvSpPr/>
      </dsp:nvSpPr>
      <dsp:spPr>
        <a:xfrm>
          <a:off x="0" y="4324198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sp:txBody>
      <dsp:txXfrm>
        <a:off x="45574" y="4369772"/>
        <a:ext cx="5998903" cy="842450"/>
      </dsp:txXfrm>
    </dsp:sp>
    <dsp:sp modelId="{EEF71404-53FF-4DA7-809B-37AB20B37E11}">
      <dsp:nvSpPr>
        <dsp:cNvPr id="0" name=""/>
        <dsp:cNvSpPr/>
      </dsp:nvSpPr>
      <dsp:spPr>
        <a:xfrm>
          <a:off x="2974" y="3322344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Front"/>
          <a:lightRig rig="threePt" dir="t"/>
        </a:scene3d>
        <a:sp3d contourW="12700">
          <a:bevelT w="0" h="0"/>
          <a:contourClr>
            <a:schemeClr val="accent5">
              <a:shade val="8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sp:txBody>
      <dsp:txXfrm>
        <a:off x="48548" y="3367918"/>
        <a:ext cx="5998903" cy="842450"/>
      </dsp:txXfrm>
    </dsp:sp>
    <dsp:sp modelId="{83C4C5A2-8AF7-43C8-A496-5D24BB5CD7D0}">
      <dsp:nvSpPr>
        <dsp:cNvPr id="0" name=""/>
        <dsp:cNvSpPr/>
      </dsp:nvSpPr>
      <dsp:spPr>
        <a:xfrm>
          <a:off x="5948" y="2153422"/>
          <a:ext cx="6090051" cy="1150063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sp:txBody>
      <dsp:txXfrm>
        <a:off x="62089" y="2209563"/>
        <a:ext cx="5977769" cy="1037781"/>
      </dsp:txXfrm>
    </dsp:sp>
    <dsp:sp modelId="{84C06C37-18BC-40B0-B1A4-00F0B89DF21D}">
      <dsp:nvSpPr>
        <dsp:cNvPr id="0" name=""/>
        <dsp:cNvSpPr/>
      </dsp:nvSpPr>
      <dsp:spPr>
        <a:xfrm>
          <a:off x="0" y="1058721"/>
          <a:ext cx="6090051" cy="112791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kern="1200" dirty="0" smtClean="0">
            <a:latin typeface="NikoshBAN" pitchFamily="2" charset="0"/>
            <a:cs typeface="NikoshBAN" pitchFamily="2" charset="0"/>
          </a:endParaRPr>
        </a:p>
      </dsp:txBody>
      <dsp:txXfrm>
        <a:off x="55060" y="1113781"/>
        <a:ext cx="5979931" cy="1017798"/>
      </dsp:txXfrm>
    </dsp:sp>
    <dsp:sp modelId="{34DE4E0B-D1CA-432F-8419-C813798D37A4}">
      <dsp:nvSpPr>
        <dsp:cNvPr id="0" name=""/>
        <dsp:cNvSpPr/>
      </dsp:nvSpPr>
      <dsp:spPr>
        <a:xfrm>
          <a:off x="2974" y="0"/>
          <a:ext cx="6090051" cy="1148373"/>
        </a:xfrm>
        <a:prstGeom prst="roundRect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sp:txBody>
      <dsp:txXfrm>
        <a:off x="59033" y="56059"/>
        <a:ext cx="5977933" cy="1036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8A1F-6918-4F9A-9889-2A16473F495C}">
      <dsp:nvSpPr>
        <dsp:cNvPr id="0" name=""/>
        <dsp:cNvSpPr/>
      </dsp:nvSpPr>
      <dsp:spPr>
        <a:xfrm>
          <a:off x="4572000" y="1094435"/>
          <a:ext cx="2502014" cy="1059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65"/>
              </a:lnTo>
              <a:lnTo>
                <a:pt x="2502014" y="625065"/>
              </a:lnTo>
              <a:lnTo>
                <a:pt x="2502014" y="1059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FFA85-7040-43A5-87F6-479CE63DDC2C}">
      <dsp:nvSpPr>
        <dsp:cNvPr id="0" name=""/>
        <dsp:cNvSpPr/>
      </dsp:nvSpPr>
      <dsp:spPr>
        <a:xfrm>
          <a:off x="2069985" y="1094435"/>
          <a:ext cx="2502014" cy="1059299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625065"/>
              </a:lnTo>
              <a:lnTo>
                <a:pt x="0" y="625065"/>
              </a:lnTo>
              <a:lnTo>
                <a:pt x="0" y="1059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E9E-87DD-4227-8918-674A6EB74613}">
      <dsp:nvSpPr>
        <dsp:cNvPr id="0" name=""/>
        <dsp:cNvSpPr/>
      </dsp:nvSpPr>
      <dsp:spPr>
        <a:xfrm>
          <a:off x="2504219" y="0"/>
          <a:ext cx="4135561" cy="109443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/>
            <a:t>খাদ্য</a:t>
          </a:r>
          <a:endParaRPr lang="en-US" sz="5900" kern="1200" dirty="0"/>
        </a:p>
      </dsp:txBody>
      <dsp:txXfrm>
        <a:off x="2504219" y="0"/>
        <a:ext cx="4135561" cy="1094435"/>
      </dsp:txXfrm>
    </dsp:sp>
    <dsp:sp modelId="{066B46F7-042E-44B6-8760-9B79CE6284B5}">
      <dsp:nvSpPr>
        <dsp:cNvPr id="0" name=""/>
        <dsp:cNvSpPr/>
      </dsp:nvSpPr>
      <dsp:spPr>
        <a:xfrm>
          <a:off x="2204" y="2153734"/>
          <a:ext cx="4135561" cy="105903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/>
            <a:t>মিশ্র</a:t>
          </a:r>
          <a:endParaRPr lang="en-US" sz="5900" kern="1200" dirty="0"/>
        </a:p>
      </dsp:txBody>
      <dsp:txXfrm>
        <a:off x="2204" y="2153734"/>
        <a:ext cx="4135561" cy="1059034"/>
      </dsp:txXfrm>
    </dsp:sp>
    <dsp:sp modelId="{E851D339-E9A3-454F-BF04-06B79CE65168}">
      <dsp:nvSpPr>
        <dsp:cNvPr id="0" name=""/>
        <dsp:cNvSpPr/>
      </dsp:nvSpPr>
      <dsp:spPr>
        <a:xfrm>
          <a:off x="5006233" y="2153734"/>
          <a:ext cx="4135561" cy="105903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/>
            <a:t>বিশুদ্ধ</a:t>
          </a:r>
          <a:endParaRPr lang="en-US" sz="5900" kern="1200" dirty="0"/>
        </a:p>
      </dsp:txBody>
      <dsp:txXfrm>
        <a:off x="5006233" y="2153734"/>
        <a:ext cx="4135561" cy="1059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7B6D-0EA4-4ED8-989C-AE8E216A524B}">
      <dsp:nvSpPr>
        <dsp:cNvPr id="0" name=""/>
        <dsp:cNvSpPr/>
      </dsp:nvSpPr>
      <dsp:spPr>
        <a:xfrm>
          <a:off x="4322750" y="1071297"/>
          <a:ext cx="2805103" cy="6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56"/>
              </a:lnTo>
              <a:lnTo>
                <a:pt x="2805103" y="454656"/>
              </a:lnTo>
              <a:lnTo>
                <a:pt x="2805103" y="6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401BD-6F21-4F88-A5CA-52F1C8939A0D}">
      <dsp:nvSpPr>
        <dsp:cNvPr id="0" name=""/>
        <dsp:cNvSpPr/>
      </dsp:nvSpPr>
      <dsp:spPr>
        <a:xfrm>
          <a:off x="4277030" y="1071297"/>
          <a:ext cx="91440" cy="68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75"/>
              </a:lnTo>
              <a:lnTo>
                <a:pt x="123936" y="456275"/>
              </a:lnTo>
              <a:lnTo>
                <a:pt x="123936" y="681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7B666-A6A7-42B8-9DB3-4340B4FB4254}">
      <dsp:nvSpPr>
        <dsp:cNvPr id="0" name=""/>
        <dsp:cNvSpPr/>
      </dsp:nvSpPr>
      <dsp:spPr>
        <a:xfrm>
          <a:off x="1215442" y="1071297"/>
          <a:ext cx="3107307" cy="706462"/>
        </a:xfrm>
        <a:custGeom>
          <a:avLst/>
          <a:gdLst/>
          <a:ahLst/>
          <a:cxnLst/>
          <a:rect l="0" t="0" r="0" b="0"/>
          <a:pathLst>
            <a:path>
              <a:moveTo>
                <a:pt x="3107307" y="0"/>
              </a:moveTo>
              <a:lnTo>
                <a:pt x="3107307" y="481433"/>
              </a:lnTo>
              <a:lnTo>
                <a:pt x="0" y="481433"/>
              </a:lnTo>
              <a:lnTo>
                <a:pt x="0" y="706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C28E-4785-4905-8804-878F47EE4092}">
      <dsp:nvSpPr>
        <dsp:cNvPr id="0" name=""/>
        <dsp:cNvSpPr/>
      </dsp:nvSpPr>
      <dsp:spPr>
        <a:xfrm>
          <a:off x="1031467" y="142880"/>
          <a:ext cx="6582564" cy="9284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9BAFB-FDE4-4A51-815D-C121BAE100F1}">
      <dsp:nvSpPr>
        <dsp:cNvPr id="0" name=""/>
        <dsp:cNvSpPr/>
      </dsp:nvSpPr>
      <dsp:spPr>
        <a:xfrm>
          <a:off x="1301367" y="399284"/>
          <a:ext cx="6582564" cy="92841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উপাদান অনুযায়ী খাদ্যের  প্রকারভেদ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28559" y="426476"/>
        <a:ext cx="6528180" cy="874033"/>
      </dsp:txXfrm>
    </dsp:sp>
    <dsp:sp modelId="{DAE8CC3A-0B5C-4ACB-A7FB-F724490DBF89}">
      <dsp:nvSpPr>
        <dsp:cNvPr id="0" name=""/>
        <dsp:cNvSpPr/>
      </dsp:nvSpPr>
      <dsp:spPr>
        <a:xfrm>
          <a:off x="893" y="1777760"/>
          <a:ext cx="2429098" cy="109955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306A3-6110-44E6-8CEC-F3068B17802A}">
      <dsp:nvSpPr>
        <dsp:cNvPr id="0" name=""/>
        <dsp:cNvSpPr/>
      </dsp:nvSpPr>
      <dsp:spPr>
        <a:xfrm>
          <a:off x="270792" y="2034164"/>
          <a:ext cx="2429098" cy="109955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	</a:t>
          </a:r>
          <a:endParaRPr lang="en-US" sz="2900" kern="1200" dirty="0"/>
        </a:p>
      </dsp:txBody>
      <dsp:txXfrm>
        <a:off x="302997" y="2066369"/>
        <a:ext cx="2364688" cy="1035145"/>
      </dsp:txXfrm>
    </dsp:sp>
    <dsp:sp modelId="{195B0EAD-C282-416C-9F1A-6E5E0DFAC794}">
      <dsp:nvSpPr>
        <dsp:cNvPr id="0" name=""/>
        <dsp:cNvSpPr/>
      </dsp:nvSpPr>
      <dsp:spPr>
        <a:xfrm>
          <a:off x="3048007" y="1752602"/>
          <a:ext cx="2705918" cy="10932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37C8B-498E-4ABC-B326-6FB1DE696872}">
      <dsp:nvSpPr>
        <dsp:cNvPr id="0" name=""/>
        <dsp:cNvSpPr/>
      </dsp:nvSpPr>
      <dsp:spPr>
        <a:xfrm>
          <a:off x="3317907" y="2009007"/>
          <a:ext cx="2705918" cy="109327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2900" kern="1200" dirty="0"/>
        </a:p>
      </dsp:txBody>
      <dsp:txXfrm>
        <a:off x="3349928" y="2041028"/>
        <a:ext cx="2641876" cy="1029235"/>
      </dsp:txXfrm>
    </dsp:sp>
    <dsp:sp modelId="{A5C88C02-B182-4F92-8260-9B44A18603C0}">
      <dsp:nvSpPr>
        <dsp:cNvPr id="0" name=""/>
        <dsp:cNvSpPr/>
      </dsp:nvSpPr>
      <dsp:spPr>
        <a:xfrm>
          <a:off x="5913304" y="1750982"/>
          <a:ext cx="2429098" cy="91589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67AA3-E976-4D20-B525-77ADDF41628E}">
      <dsp:nvSpPr>
        <dsp:cNvPr id="0" name=""/>
        <dsp:cNvSpPr/>
      </dsp:nvSpPr>
      <dsp:spPr>
        <a:xfrm>
          <a:off x="6183204" y="2007387"/>
          <a:ext cx="2429098" cy="91589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2900" kern="1200" dirty="0"/>
        </a:p>
      </dsp:txBody>
      <dsp:txXfrm>
        <a:off x="6210030" y="2034213"/>
        <a:ext cx="2375446" cy="86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B6177-8F5B-4288-9987-128F715DB4C6}">
      <dsp:nvSpPr>
        <dsp:cNvPr id="0" name=""/>
        <dsp:cNvSpPr/>
      </dsp:nvSpPr>
      <dsp:spPr>
        <a:xfrm>
          <a:off x="4441403" y="1132957"/>
          <a:ext cx="3226102" cy="68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03"/>
              </a:lnTo>
              <a:lnTo>
                <a:pt x="3226102" y="465903"/>
              </a:lnTo>
              <a:lnTo>
                <a:pt x="3226102" y="683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F0D0-C932-423E-B166-E2E062C8124F}">
      <dsp:nvSpPr>
        <dsp:cNvPr id="0" name=""/>
        <dsp:cNvSpPr/>
      </dsp:nvSpPr>
      <dsp:spPr>
        <a:xfrm>
          <a:off x="4395683" y="1132957"/>
          <a:ext cx="91440" cy="617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850"/>
              </a:lnTo>
              <a:lnTo>
                <a:pt x="48129" y="399850"/>
              </a:lnTo>
              <a:lnTo>
                <a:pt x="48129" y="617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B2AD9-C63C-4C46-9D74-2400A4AA962A}">
      <dsp:nvSpPr>
        <dsp:cNvPr id="0" name=""/>
        <dsp:cNvSpPr/>
      </dsp:nvSpPr>
      <dsp:spPr>
        <a:xfrm>
          <a:off x="1521496" y="1132957"/>
          <a:ext cx="2919906" cy="551567"/>
        </a:xfrm>
        <a:custGeom>
          <a:avLst/>
          <a:gdLst/>
          <a:ahLst/>
          <a:cxnLst/>
          <a:rect l="0" t="0" r="0" b="0"/>
          <a:pathLst>
            <a:path>
              <a:moveTo>
                <a:pt x="2919906" y="0"/>
              </a:moveTo>
              <a:lnTo>
                <a:pt x="2919906" y="333797"/>
              </a:lnTo>
              <a:lnTo>
                <a:pt x="0" y="333797"/>
              </a:lnTo>
              <a:lnTo>
                <a:pt x="0" y="551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5D0D9-60BE-4B5C-8741-FB0876481F62}">
      <dsp:nvSpPr>
        <dsp:cNvPr id="0" name=""/>
        <dsp:cNvSpPr/>
      </dsp:nvSpPr>
      <dsp:spPr>
        <a:xfrm>
          <a:off x="750576" y="211142"/>
          <a:ext cx="7381653" cy="92181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BE669-0971-429C-93AF-B4B64F2C9E63}">
      <dsp:nvSpPr>
        <dsp:cNvPr id="0" name=""/>
        <dsp:cNvSpPr/>
      </dsp:nvSpPr>
      <dsp:spPr>
        <a:xfrm>
          <a:off x="1011769" y="459276"/>
          <a:ext cx="7381653" cy="921814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1038768" y="486275"/>
        <a:ext cx="7327655" cy="867816"/>
      </dsp:txXfrm>
    </dsp:sp>
    <dsp:sp modelId="{016ECED5-5A8C-4717-997D-330999CFCDB2}">
      <dsp:nvSpPr>
        <dsp:cNvPr id="0" name=""/>
        <dsp:cNvSpPr/>
      </dsp:nvSpPr>
      <dsp:spPr>
        <a:xfrm>
          <a:off x="31879" y="1684524"/>
          <a:ext cx="2979234" cy="8954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789C-CF50-4792-A4C6-3272B9C8071A}">
      <dsp:nvSpPr>
        <dsp:cNvPr id="0" name=""/>
        <dsp:cNvSpPr/>
      </dsp:nvSpPr>
      <dsp:spPr>
        <a:xfrm>
          <a:off x="293072" y="1932658"/>
          <a:ext cx="2979234" cy="89546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300" kern="1200" dirty="0"/>
        </a:p>
      </dsp:txBody>
      <dsp:txXfrm>
        <a:off x="319299" y="1958885"/>
        <a:ext cx="2926780" cy="843013"/>
      </dsp:txXfrm>
    </dsp:sp>
    <dsp:sp modelId="{048791AF-0E1D-4EED-A247-762655BE10C3}">
      <dsp:nvSpPr>
        <dsp:cNvPr id="0" name=""/>
        <dsp:cNvSpPr/>
      </dsp:nvSpPr>
      <dsp:spPr>
        <a:xfrm>
          <a:off x="3229714" y="1750577"/>
          <a:ext cx="2428197" cy="105429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D44A1-0B84-491A-9A97-34BCB413FDF8}">
      <dsp:nvSpPr>
        <dsp:cNvPr id="0" name=""/>
        <dsp:cNvSpPr/>
      </dsp:nvSpPr>
      <dsp:spPr>
        <a:xfrm>
          <a:off x="3490907" y="1998711"/>
          <a:ext cx="2428197" cy="105429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300" kern="1200" dirty="0"/>
        </a:p>
      </dsp:txBody>
      <dsp:txXfrm>
        <a:off x="3521786" y="2029590"/>
        <a:ext cx="2366439" cy="992535"/>
      </dsp:txXfrm>
    </dsp:sp>
    <dsp:sp modelId="{0315FC4E-6FC2-4284-A4C6-0C87C3876F9C}">
      <dsp:nvSpPr>
        <dsp:cNvPr id="0" name=""/>
        <dsp:cNvSpPr/>
      </dsp:nvSpPr>
      <dsp:spPr>
        <a:xfrm>
          <a:off x="6453407" y="1816630"/>
          <a:ext cx="2428197" cy="107689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3175-82D3-4A8B-BD72-C49D09B28992}">
      <dsp:nvSpPr>
        <dsp:cNvPr id="0" name=""/>
        <dsp:cNvSpPr/>
      </dsp:nvSpPr>
      <dsp:spPr>
        <a:xfrm>
          <a:off x="6714600" y="2064764"/>
          <a:ext cx="2428197" cy="107689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300" kern="1200" dirty="0"/>
        </a:p>
      </dsp:txBody>
      <dsp:txXfrm>
        <a:off x="6746141" y="2096305"/>
        <a:ext cx="2365115" cy="101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99D0-86D1-47DE-8299-40D945838827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49BA-5757-427D-99A3-F9D5AFA24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70CD-74CD-499B-B51F-09DE74B3EE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49BA-5757-427D-99A3-F9D5AFA242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45" y="381000"/>
            <a:ext cx="7344696" cy="24522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410200" cy="4137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7695554"/>
              </p:ext>
            </p:extLst>
          </p:nvPr>
        </p:nvGraphicFramePr>
        <p:xfrm>
          <a:off x="0" y="2616200"/>
          <a:ext cx="9144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প্রকৃতি অনুসারে খাদ্য দুই ভাগে বিভক্ত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h\Desktop\Mc-1\ponchopodi-kichuri-130312-i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10421"/>
            <a:ext cx="2819400" cy="1690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shh\Desktop\Mc-1\910_5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5924"/>
            <a:ext cx="2286000" cy="1522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shh\Desktop\Mc-1\Glass_of_milk_on_tablecl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80395"/>
            <a:ext cx="1581150" cy="210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shh\Desktop\Mc-1\image802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49891"/>
            <a:ext cx="2438400" cy="1831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:\Users\shh\Desktop\Mc-1\f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706650"/>
            <a:ext cx="2438400" cy="1617950"/>
          </a:xfrm>
          <a:prstGeom prst="rect">
            <a:avLst/>
          </a:prstGeom>
          <a:noFill/>
        </p:spPr>
      </p:pic>
      <p:pic>
        <p:nvPicPr>
          <p:cNvPr id="1035" name="Picture 11" descr="C:\Users\shh\Desktop\Mc-1\u201_244683_1702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524000"/>
            <a:ext cx="22098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নিচের খাদ্যগুলো কোনটি মিশ্র ও কোনটি বিশুদ্ধ খাদ্য বল?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6" y="381000"/>
            <a:ext cx="8915400" cy="2819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খাদ্য উপাদানঃ 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খাদ্য অনেকগুলো রাসায়নিক উপাদানের সংমিশ্রণে গঠিত।</a:t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এ রাসায়নিক উপাদানগুলোকে খাদ্য উপাদান বলে।</a:t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</a:t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যেমনঃ সিদ্ধ চালে ৭৯% শ্বেতসার, ৬% স্নেহ  পদার্থ থাকে। এছাড়া সামান্য        </a:t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  পরিমাণ আমিষ , ভিটামিন ও খনিজ লবণ থাকে।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818361"/>
              </p:ext>
            </p:extLst>
          </p:nvPr>
        </p:nvGraphicFramePr>
        <p:xfrm>
          <a:off x="228600" y="76200"/>
          <a:ext cx="8915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151374042"/>
              </p:ext>
            </p:extLst>
          </p:nvPr>
        </p:nvGraphicFramePr>
        <p:xfrm>
          <a:off x="0" y="3505200"/>
          <a:ext cx="9144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66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76447"/>
              </p:ext>
            </p:extLst>
          </p:nvPr>
        </p:nvGraphicFramePr>
        <p:xfrm>
          <a:off x="76200" y="19330"/>
          <a:ext cx="7772400" cy="6608691"/>
        </p:xfrm>
        <a:graphic>
          <a:graphicData uri="http://schemas.openxmlformats.org/drawingml/2006/table">
            <a:tbl>
              <a:tblPr/>
              <a:tblGrid>
                <a:gridCol w="363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3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36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খাদ্য উপাদান গুলোর কাজঃ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আমিষ বা প্রোটিন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দেহের বৃদ্ধি সাধন ও দেহ গঠন করে।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শর্করা বা শ্বেতসার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শক্তি উৎপাদনে সহায়তা করে।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স্নেহ বা চর্বি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তাপ ও শক্তি উৎপাদনে সহায়তা করে।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খাদ্য প্রাণ বা ভিটামিন </a:t>
                      </a:r>
                      <a:endParaRPr kumimoji="0" lang="bn-BD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রোগ প্রতিরোধ ক্ষমতা বাড়ায়।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খনিজ লবন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বিভিন্ন জৈবিক প্রক্রিয়ায় অংশ নেয়।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পানি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দেহে পানির সমতা রক্ষা করে ,কোষের গুনাবলী নিয়ন্ত্রণ করে।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chemeClr val="accent3"/>
          </a:solidFill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93609" y="293314"/>
            <a:ext cx="1701107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" y="5973306"/>
            <a:ext cx="8607971" cy="52322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উপাদান অনুযায়ী চিত্রের খাদ্যবস্তুগুলোকে ভাগ করে তাদের কাজ উল্লেখ কর।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677910" y="1135111"/>
            <a:ext cx="7758983" cy="4574765"/>
            <a:chOff x="599090" y="268003"/>
            <a:chExt cx="8275659" cy="5436171"/>
          </a:xfrm>
        </p:grpSpPr>
        <p:pic>
          <p:nvPicPr>
            <p:cNvPr id="9" name="Picture 8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29" y="4153561"/>
              <a:ext cx="2401561" cy="155061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Khonij lobon\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56" y="2251084"/>
              <a:ext cx="2097244" cy="1492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986" y="2150935"/>
              <a:ext cx="1847924" cy="156078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78" y="4234174"/>
              <a:ext cx="3033521" cy="13771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302" y="2117359"/>
              <a:ext cx="2049225" cy="156283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0" y="4185808"/>
              <a:ext cx="2033751" cy="147988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49" y="498480"/>
              <a:ext cx="2426110" cy="151449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86" y="467961"/>
              <a:ext cx="2354647" cy="152285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248" y="2103638"/>
              <a:ext cx="1655378" cy="154502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2" y="400543"/>
              <a:ext cx="2215833" cy="15603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209" y="268003"/>
              <a:ext cx="1291540" cy="180804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প্র্রশ্ন: খাদ্য কী?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খাদ্যের উপাদান মোট কয়টি?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পুষ্টি কী?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74" y="3421002"/>
            <a:ext cx="791619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সিদ্ধ চালে শতকরা কতভাগ শ্বেতসার থাকে?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chemeClr val="accent3"/>
          </a:solidFill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chemeClr val="accent3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মূল্যায়ণ:</a:t>
              </a:r>
              <a:endPara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31" y="2951867"/>
            <a:ext cx="7453747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তোমরা বাড়িতে যে যে খাদ্য খাও পুষ্টিমান বিচারে তা মূল্যায়ন করে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712" y="27710"/>
            <a:ext cx="2710329" cy="882963"/>
          </a:xfrm>
          <a:prstGeom prst="homePlate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 :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73530375_f58bac8532_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4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6705600" cy="2590800"/>
          </a:xfrm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1219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52600" y="12954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2038350"/>
            <a:ext cx="28956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ছবিগুলো কিসের বল?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lvl="2">
              <a:buFont typeface="Wingdings" pitchFamily="2" charset="2"/>
              <a:buChar char="Ø"/>
              <a:tabLst>
                <a:tab pos="120650" algn="l"/>
              </a:tabLst>
            </a:pPr>
            <a:r>
              <a:rPr lang="bn-BD" dirty="0" smtClean="0"/>
              <a:t>     </a:t>
            </a:r>
            <a:r>
              <a:rPr lang="bn-BD" sz="2000" b="1" dirty="0" smtClean="0"/>
              <a:t>যানবাহান কিসের সাহায্যে চলে বা শ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2000" b="1" dirty="0" smtClean="0"/>
              <a:t> যোগায়</a:t>
            </a:r>
            <a:r>
              <a:rPr lang="bn-BD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b="1" dirty="0" smtClean="0"/>
              <a:t>   মানুষ কিসের মাধ্যমে শ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2000" b="1" dirty="0" smtClean="0"/>
              <a:t> যোগায়?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sz="2000" b="1" dirty="0" smtClean="0"/>
              <a:t>মানবদেহকে ইঞ্জিনের সাথে তুলনা করা হয়েছে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098" name="Picture 2" descr="C:\Users\shh\Desktop\Mc-1\animated-bus-image-00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981200"/>
            <a:ext cx="4286250" cy="2247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558" y="2298535"/>
            <a:ext cx="7952509" cy="158987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খাদ্য, পুষ্টি ও পুষ্টিমান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32" y="5267128"/>
            <a:ext cx="6386945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7696200" cy="28315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খাদ্য কী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পুষ্টি ও পুষ্টিমান কী তা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বিভিন্ন খাদ্য উপাদানগুলোর কাজ ব্যাখ্যা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12558"/>
            <a:ext cx="70104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শিখনফল-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মূলত বিভিন্ন যৌগের সমন্বয়ে গঠিত। আমরা উদ্ভিদ ও প্রাণী থেকে পাই । খাদ্য বলতে জৈব উপাদানকে বুঝায় যা জীবের দেহ গঠন ও শক্তি উৎপাদনে ব্যবহৃত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h\Desktop\Mc-1\ponchopodi-kichuri-130312-i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3009900"/>
            <a:ext cx="4257675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h\Desktop\Mc-1\a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5336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shh\Desktop\Mc-1\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2209800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shh\Desktop\Mc-1\52850d7e68300-Untitled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29000"/>
            <a:ext cx="1981200" cy="1318914"/>
          </a:xfrm>
          <a:prstGeom prst="rect">
            <a:avLst/>
          </a:prstGeom>
          <a:noFill/>
        </p:spPr>
      </p:pic>
      <p:pic>
        <p:nvPicPr>
          <p:cNvPr id="3078" name="Picture 6" descr="C:\Users\shh\Desktop\Mc-1\jHINAIGATI ( SHERPUR ).jpg; dHAN k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2362200" cy="1770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shh\Desktop\Mc-1\15962147708_065044f53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143000"/>
            <a:ext cx="1828800" cy="121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shh\Desktop\Mc-1\safe_image.ph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505200"/>
            <a:ext cx="2238374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5181601"/>
            <a:ext cx="8991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খাদ্যের মূল উৎস কী? আমাদের দেহ গঠনে ও কাজ-কর্মে খাদ্য কীভাবে সাহায্য করে?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h\Desktop\Mc-1\143301263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681" y="2949758"/>
            <a:ext cx="2514601" cy="1804674"/>
          </a:xfrm>
          <a:prstGeom prst="rect">
            <a:avLst/>
          </a:prstGeom>
          <a:noFill/>
        </p:spPr>
      </p:pic>
      <p:pic>
        <p:nvPicPr>
          <p:cNvPr id="2051" name="Picture 3" descr="C:\Users\shh\Desktop\Mc-1\ata_dhaka_report_2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14400"/>
            <a:ext cx="2286000" cy="1460389"/>
          </a:xfrm>
          <a:prstGeom prst="rect">
            <a:avLst/>
          </a:prstGeom>
          <a:noFill/>
        </p:spPr>
      </p:pic>
      <p:pic>
        <p:nvPicPr>
          <p:cNvPr id="2052" name="Picture 4" descr="C:\Users\shh\Desktop\Mc-1\d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52600" cy="1600200"/>
          </a:xfrm>
          <a:prstGeom prst="rect">
            <a:avLst/>
          </a:prstGeom>
          <a:noFill/>
        </p:spPr>
      </p:pic>
      <p:pic>
        <p:nvPicPr>
          <p:cNvPr id="2053" name="Picture 5" descr="C:\Users\shh\Desktop\Mc-1\img_9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826156"/>
            <a:ext cx="2401970" cy="1600082"/>
          </a:xfrm>
          <a:prstGeom prst="rect">
            <a:avLst/>
          </a:prstGeom>
          <a:noFill/>
        </p:spPr>
      </p:pic>
      <p:pic>
        <p:nvPicPr>
          <p:cNvPr id="2054" name="Picture 6" descr="C:\Users\shh\Desktop\Mc-1\Glass-of-milk-20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990600"/>
            <a:ext cx="2362200" cy="1818894"/>
          </a:xfrm>
          <a:prstGeom prst="rect">
            <a:avLst/>
          </a:prstGeom>
          <a:noFill/>
        </p:spPr>
      </p:pic>
      <p:pic>
        <p:nvPicPr>
          <p:cNvPr id="2055" name="Picture 7" descr="C:\Users\shh\Desktop\Mc-1\1a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00600"/>
            <a:ext cx="2510118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0540"/>
            <a:ext cx="883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খাদ্যগুলো কোনটি উদ্ভিজ ও কোনটি প্রাণীজ বল?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" y="152400"/>
            <a:ext cx="609600" cy="381000"/>
          </a:xfrm>
          <a:prstGeom prst="rightArrow">
            <a:avLst>
              <a:gd name="adj1" fmla="val 421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shh\Desktop\Mc-1\910_51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819400"/>
            <a:ext cx="2631532" cy="1752600"/>
          </a:xfrm>
          <a:prstGeom prst="rect">
            <a:avLst/>
          </a:prstGeom>
          <a:noFill/>
        </p:spPr>
      </p:pic>
      <p:pic>
        <p:nvPicPr>
          <p:cNvPr id="3" name="Picture 3" descr="C:\Users\shh\Desktop\Mc-1\tamarind_397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380" y="1104557"/>
            <a:ext cx="2533650" cy="169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381</Words>
  <Application>Microsoft Office PowerPoint</Application>
  <PresentationFormat>On-screen Show (4:3)</PresentationFormat>
  <Paragraphs>69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Arial</vt:lpstr>
      <vt:lpstr>Calibri</vt:lpstr>
      <vt:lpstr>Century Schoolbook</vt:lpstr>
      <vt:lpstr>Franklin Gothic Book</vt:lpstr>
      <vt:lpstr>Franklin Gothic Medium</vt:lpstr>
      <vt:lpstr>Georgia</vt:lpstr>
      <vt:lpstr>Gill Sans MT</vt:lpstr>
      <vt:lpstr>Lucida Sans Unicode</vt:lpstr>
      <vt:lpstr>NikoshBAN</vt:lpstr>
      <vt:lpstr>Perpetua</vt:lpstr>
      <vt:lpstr>SutonnyMJ</vt:lpstr>
      <vt:lpstr>Tahoma</vt:lpstr>
      <vt:lpstr>Verdana</vt:lpstr>
      <vt:lpstr>Vrinda</vt:lpstr>
      <vt:lpstr>Wingdings</vt:lpstr>
      <vt:lpstr>Wingdings 2</vt:lpstr>
      <vt:lpstr>Wingdings 3</vt:lpstr>
      <vt:lpstr>Office Theme</vt:lpstr>
      <vt:lpstr>1_Solstice</vt:lpstr>
      <vt:lpstr>Civic</vt:lpstr>
      <vt:lpstr>1_Office Theme</vt:lpstr>
      <vt:lpstr>Trek</vt:lpstr>
      <vt:lpstr>Oriel</vt:lpstr>
      <vt:lpstr>Equity</vt:lpstr>
      <vt:lpstr>2_Office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খাদ্য উপাদানঃ  খাদ্য অনেকগুলো রাসায়নিক উপাদানের সংমিশ্রণে গঠিত।    এ রাসায়নিক উপাদানগুলোকে খাদ্য উপাদান বলে।          যেমনঃ সিদ্ধ চালে ৭৯% শ্বেতসার, ৬% স্নেহ  পদার্থ থাকে। এছাড়া সামান্য                 পরিমাণ আমিষ , ভিটামিন ও খনিজ লবণ থাকে।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SRDL ABUL KALAM</cp:lastModifiedBy>
  <cp:revision>189</cp:revision>
  <dcterms:created xsi:type="dcterms:W3CDTF">2006-08-16T00:00:00Z</dcterms:created>
  <dcterms:modified xsi:type="dcterms:W3CDTF">2020-02-12T08:39:02Z</dcterms:modified>
</cp:coreProperties>
</file>