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94" r:id="rId7"/>
    <p:sldId id="277" r:id="rId8"/>
    <p:sldId id="282" r:id="rId9"/>
    <p:sldId id="281" r:id="rId10"/>
    <p:sldId id="291" r:id="rId11"/>
    <p:sldId id="292" r:id="rId12"/>
    <p:sldId id="293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762000" y="1447800"/>
            <a:ext cx="7772400" cy="3124199"/>
          </a:xfrm>
        </p:spPr>
        <p:txBody>
          <a:bodyPr>
            <a:noAutofit/>
          </a:bodyPr>
          <a:lstStyle/>
          <a:p>
            <a:r>
              <a:rPr lang="en-US" sz="23900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239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23900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7543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eb¨v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cÖwZ‡iv‡ai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Dcvq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t</a:t>
            </a:r>
            <a:endParaRPr lang="en-US" sz="54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1219200"/>
            <a:ext cx="7239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#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b`x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ÿbb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cvwb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avibÿgZv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evov‡Z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6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905000"/>
            <a:ext cx="7239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#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eb¨v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wbqš¿b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euva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wbg©vb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6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590800"/>
            <a:ext cx="7239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#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b`x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kvmb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K‡iI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eb¨v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wbqš¿b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6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3352800"/>
            <a:ext cx="3733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b`x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kvmb</a:t>
            </a:r>
            <a:endParaRPr lang="en-US" sz="54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4114800"/>
            <a:ext cx="822960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#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b`xi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cv‡o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cv_i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wm‡g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‡›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Ui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eøK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evwji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e¯Ív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KvV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euv‡ki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wXwe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ˆ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b`xi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cv‡o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MvQ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jvMvb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cvwb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cÖev‡ni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¯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øyBP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†MU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wbg©vb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36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  <p:bldP spid="9" grpId="0" build="p"/>
      <p:bldP spid="1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304800"/>
            <a:ext cx="7543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eb¨vi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c~e©vfvm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mZK©evbx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t</a:t>
            </a:r>
            <a:endParaRPr lang="en-US" sz="54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219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#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cvk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¦©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eZ©x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†`k¸‡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AvÂwjK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mn‡hvwMZv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M‡o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Zzj‡Z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Kvib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58wU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b`xi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DrcwË¯’j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n‡”Q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fviZ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bcvj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f‚Uvb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2438400"/>
            <a:ext cx="83058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#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wbPy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eb¨vcÖeb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GjvKvq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hb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RbemwZ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M‡o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DV‡Z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3429000"/>
            <a:ext cx="8305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#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f~wg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wbqš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¿‡b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AvBwb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MÖnb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4114800"/>
            <a:ext cx="8305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#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eb¨v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wbqš¿b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KiYxq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m¤ú‡K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Rbm‡PZbZv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ˆ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33400" y="5029200"/>
            <a:ext cx="8305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#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eb¨v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DuPz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feb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wKsev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vcbv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mvgwqK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AvkÖq‡K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›`ª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wnmv‡e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  <p:bldP spid="8" grpId="0" build="p"/>
      <p:bldP spid="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81000" y="609600"/>
            <a:ext cx="8305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#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eb¨vi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mgq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w¯úW‡evU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bŠKvi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1447800"/>
            <a:ext cx="8305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#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eb¨vi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AvMvg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cÖ¯‘wZ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2286000"/>
            <a:ext cx="8305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#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ch©vß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Lv`¨`ªe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¨,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cvwb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JlacÎ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BZ¨vw`i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3124200"/>
            <a:ext cx="8305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# `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`ª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Rb‡Mvôxi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cyb©evm‡bi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h‡_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ó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ivLv</a:t>
            </a:r>
            <a:r>
              <a:rPr lang="en-US" sz="32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3200" b="1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4724400" cy="1524000"/>
          </a:xfrm>
        </p:spPr>
        <p:txBody>
          <a:bodyPr>
            <a:noAutofit/>
          </a:bodyPr>
          <a:lstStyle/>
          <a:p>
            <a:r>
              <a:rPr lang="en-US" sz="8000" b="1" u="sng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GKK </a:t>
            </a:r>
            <a:r>
              <a:rPr lang="en-US" sz="8000" b="1" u="sng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8000" b="1" u="sng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8000" b="1" u="sng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057400"/>
            <a:ext cx="7924800" cy="2819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514600"/>
            <a:ext cx="78486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eb¨v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nIqvi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AviI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wK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wK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KviY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n‡Z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cv‡i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|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62200" y="381000"/>
            <a:ext cx="3962400" cy="914400"/>
          </a:xfrm>
        </p:spPr>
        <p:txBody>
          <a:bodyPr>
            <a:noAutofit/>
          </a:bodyPr>
          <a:lstStyle/>
          <a:p>
            <a:r>
              <a:rPr lang="en-US" sz="6000" b="1" u="sng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g~j¨vqb</a:t>
            </a:r>
            <a:endParaRPr lang="en-US" sz="6000" b="1" u="sng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1828800"/>
            <a:ext cx="76200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#	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evsjv‡`‡k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†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Kvb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†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Kvb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mv‡j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eb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¨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n‡qwQj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Ges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†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Kvb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mv‡ji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eb¨v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`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ywf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©‡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ÿi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Kvib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|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85800" y="3048000"/>
            <a:ext cx="7620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#	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eb¨v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I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b`x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kvm‡bi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K‡qKwU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Kvibm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g~n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eY©bv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Ki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|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85800" y="4191000"/>
            <a:ext cx="7620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#	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eb¨vi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nvZ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†_‡K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iÿv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†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c‡Z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Kx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e¨e¯’v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MÖnb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Kiv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cÖ‡qvRb</a:t>
            </a:r>
            <a:r>
              <a:rPr lang="en-US" sz="4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|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362200" y="381000"/>
            <a:ext cx="3962400" cy="914400"/>
          </a:xfrm>
        </p:spPr>
        <p:txBody>
          <a:bodyPr>
            <a:noAutofit/>
          </a:bodyPr>
          <a:lstStyle/>
          <a:p>
            <a:r>
              <a:rPr lang="en-US" sz="6000" b="1" u="sng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6000" b="1" u="sng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b="1" u="sng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6000" b="1" u="sng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1828800"/>
            <a:ext cx="7848600" cy="3581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eb¨vi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6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mgq</a:t>
            </a: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e¨w³MZ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I 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mvgvwRK</a:t>
            </a:r>
            <a:r>
              <a:rPr kumimoji="0" lang="en-US" sz="60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`</a:t>
            </a:r>
            <a:r>
              <a:rPr kumimoji="0" lang="en-US" sz="60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vqe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×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Zv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†_‡K ‡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Zvgvi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f‚wgKvi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10wU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c‡q›U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wj‡L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Avb‡e</a:t>
            </a:r>
            <a:r>
              <a:rPr lang="en-US" sz="60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|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33600" y="2286000"/>
            <a:ext cx="5105400" cy="1676400"/>
          </a:xfrm>
        </p:spPr>
        <p:txBody>
          <a:bodyPr>
            <a:noAutofit/>
          </a:bodyPr>
          <a:lstStyle/>
          <a:p>
            <a:r>
              <a:rPr lang="en-US" sz="11500" b="1" u="sng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1500" b="1" u="sng" dirty="0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11500" b="1" u="sng" dirty="0">
              <a:solidFill>
                <a:srgbClr val="00B05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133600" y="457200"/>
            <a:ext cx="4953000" cy="761999"/>
          </a:xfrm>
        </p:spPr>
        <p:txBody>
          <a:bodyPr>
            <a:noAutofit/>
          </a:bodyPr>
          <a:lstStyle/>
          <a:p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6600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cwiwPwZ</a:t>
            </a:r>
            <a:endParaRPr lang="en-US" sz="66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>
          <a:xfrm>
            <a:off x="0" y="1676400"/>
            <a:ext cx="5791200" cy="457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wgVzb</a:t>
            </a:r>
            <a:r>
              <a:rPr kumimoji="0" lang="en-US" sz="54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54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Kzgvi</a:t>
            </a:r>
            <a:r>
              <a:rPr kumimoji="0" lang="en-US" sz="54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5400" b="0" i="0" u="none" strike="noStrike" kern="1200" cap="none" spc="0" normalizeH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myi</a:t>
            </a:r>
            <a:endParaRPr kumimoji="0" lang="en-US" sz="5400" b="0" i="0" u="none" strike="noStrike" kern="1200" cap="none" spc="0" normalizeH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aseline="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mnKvix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wkÿK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(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weÁvb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`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ËMvZx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`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vgyLvjx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gva¨wgK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we`¨vjq</a:t>
            </a:r>
            <a:endParaRPr lang="en-US" sz="3600" dirty="0" smtClean="0">
              <a:solidFill>
                <a:srgbClr val="0070C0"/>
              </a:solidFill>
              <a:latin typeface="SutonnyMJ" pitchFamily="2" charset="0"/>
              <a:ea typeface="+mj-ea"/>
              <a:cs typeface="SutonnyMJ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AfqbMi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,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h‡kvi</a:t>
            </a:r>
            <a:endParaRPr lang="en-US" sz="3600" dirty="0" smtClean="0">
              <a:solidFill>
                <a:srgbClr val="0070C0"/>
              </a:solidFill>
              <a:latin typeface="SutonnyMJ" pitchFamily="2" charset="0"/>
              <a:ea typeface="+mj-ea"/>
              <a:cs typeface="SutonnyMJ" pitchFamily="2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‡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gvevt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01913918901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Bb‡W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· </a:t>
            </a:r>
            <a:r>
              <a:rPr lang="en-US" sz="36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bs</a:t>
            </a:r>
            <a:r>
              <a:rPr lang="en-US" sz="36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t 1148271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B †</a:t>
            </a:r>
            <a:r>
              <a:rPr lang="en-US" sz="3200" dirty="0" err="1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gBj</a:t>
            </a:r>
            <a:r>
              <a:rPr lang="en-US" sz="3200" dirty="0" smtClean="0">
                <a:solidFill>
                  <a:srgbClr val="0070C0"/>
                </a:solidFill>
                <a:latin typeface="SutonnyMJ" pitchFamily="2" charset="0"/>
                <a:ea typeface="+mj-ea"/>
                <a:cs typeface="SutonnyMJ" pitchFamily="2" charset="0"/>
              </a:rPr>
              <a:t> t </a:t>
            </a:r>
            <a:r>
              <a:rPr lang="en-US" sz="3200" dirty="0" smtClean="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rPr>
              <a:t>mithun65@ymail.com</a:t>
            </a:r>
            <a:endParaRPr lang="en-US" sz="3200" dirty="0" smtClean="0">
              <a:solidFill>
                <a:srgbClr val="0070C0"/>
              </a:solidFill>
              <a:latin typeface="SutonnyMJ" pitchFamily="2" charset="0"/>
              <a:ea typeface="+mj-ea"/>
              <a:cs typeface="SutonnyMJ" pitchFamily="2" charset="0"/>
            </a:endParaRPr>
          </a:p>
        </p:txBody>
      </p:sp>
      <p:pic>
        <p:nvPicPr>
          <p:cNvPr id="4" name="Picture 3" descr="223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5715000" y="1752600"/>
            <a:ext cx="3124200" cy="390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8229600" cy="5135562"/>
          </a:xfrm>
        </p:spPr>
        <p:txBody>
          <a:bodyPr>
            <a:normAutofit fontScale="90000"/>
          </a:bodyPr>
          <a:lstStyle/>
          <a:p>
            <a:r>
              <a:rPr lang="en-US" sz="107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107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kÖYx</a:t>
            </a:r>
            <a:r>
              <a:rPr lang="en-US" sz="107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beg-`kg</a:t>
            </a:r>
            <a:r>
              <a:rPr lang="en-US" sz="7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7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8900" b="1" u="sng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`</a:t>
            </a:r>
            <a:r>
              <a:rPr lang="en-US" sz="8900" b="1" u="sng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y‡h©v‡Mi</a:t>
            </a:r>
            <a:r>
              <a:rPr lang="en-US" sz="8900" b="1" u="sng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8900" b="1" u="sng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mv</a:t>
            </a:r>
            <a:r>
              <a:rPr lang="en-US" sz="8900" b="1" u="sng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8900" b="1" u="sng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emevm</a:t>
            </a:r>
            <a:r>
              <a:rPr lang="en-US" sz="8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80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67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9eg </a:t>
            </a:r>
            <a:r>
              <a:rPr lang="en-US" sz="67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Aa¨vq</a:t>
            </a:r>
            <a:r>
              <a:rPr lang="en-US" sz="7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7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7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weÁvb</a:t>
            </a:r>
            <a: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</a:br>
            <a:endParaRPr lang="en-US" b="1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wkLbdj</a:t>
            </a:r>
            <a:endParaRPr lang="en-US" sz="8000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1491342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#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eb¨vi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KviYmg~n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4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wPwýZ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4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Ki‡Z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kumimoji="0" lang="en-US" sz="4800" b="0" i="0" u="none" strike="noStrike" kern="1200" cap="none" spc="0" normalizeH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cvi‡e</a:t>
            </a:r>
            <a:r>
              <a:rPr kumimoji="0" lang="en-US" sz="48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| 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28194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#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eb¨vi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c~e©vfvm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I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mZK©evbx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†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c‡j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Kx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Kibxi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†m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m¤ú‡K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©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aviYv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Ki‡Z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cvi‡e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|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1000" y="45720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SutonnyMJ" pitchFamily="2" charset="0"/>
                <a:ea typeface="+mj-ea"/>
                <a:cs typeface="SutonnyMJ" pitchFamily="2" charset="0"/>
              </a:rPr>
              <a:t>#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eb¨v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cÖwZ‡iva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†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gvKvwejvi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†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KŠkj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,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KiYxq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I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Dcvq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m¤ú‡K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©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ej‡Z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cvi‡e</a:t>
            </a:r>
            <a:r>
              <a:rPr lang="en-US" sz="4800" dirty="0" smtClean="0">
                <a:solidFill>
                  <a:srgbClr val="002060"/>
                </a:solidFill>
                <a:latin typeface="SutonnyMJ" pitchFamily="2" charset="0"/>
                <a:ea typeface="+mj-ea"/>
                <a:cs typeface="SutonnyMJ" pitchFamily="2" charset="0"/>
              </a:rPr>
              <a:t>|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SutonnyMJ" pitchFamily="2" charset="0"/>
              <a:ea typeface="+mj-ea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543800" cy="762000"/>
          </a:xfrm>
        </p:spPr>
        <p:txBody>
          <a:bodyPr>
            <a:noAutofit/>
          </a:bodyPr>
          <a:lstStyle/>
          <a:p>
            <a:r>
              <a:rPr lang="en-US" sz="5400" b="1" u="sng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eb¨vi</a:t>
            </a:r>
            <a:r>
              <a:rPr lang="en-US" sz="5400" b="1" u="sng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u="sng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wPÎ</a:t>
            </a:r>
            <a:r>
              <a:rPr lang="en-US" sz="5400" b="1" u="sng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5400" b="1" u="sng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 descr="images (76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066800"/>
            <a:ext cx="7391400" cy="5536415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543800" cy="762000"/>
          </a:xfrm>
        </p:spPr>
        <p:txBody>
          <a:bodyPr>
            <a:noAutofit/>
          </a:bodyPr>
          <a:lstStyle/>
          <a:p>
            <a:r>
              <a:rPr lang="en-US" sz="5400" b="1" u="sng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eb¨vi</a:t>
            </a:r>
            <a:r>
              <a:rPr lang="en-US" sz="5400" b="1" u="sng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u="sng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wPÎ</a:t>
            </a:r>
            <a:r>
              <a:rPr lang="en-US" sz="5400" b="1" u="sng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5400" b="1" u="sng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5" name="Picture 4" descr="images (79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066800"/>
            <a:ext cx="7460530" cy="5566703"/>
          </a:xfrm>
          <a:prstGeom prst="rect">
            <a:avLst/>
          </a:prstGeom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543800" cy="762000"/>
          </a:xfrm>
        </p:spPr>
        <p:txBody>
          <a:bodyPr>
            <a:noAutofit/>
          </a:bodyPr>
          <a:lstStyle/>
          <a:p>
            <a:r>
              <a:rPr lang="en-US" sz="5400" b="1" u="sng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eb¨vi</a:t>
            </a:r>
            <a:r>
              <a:rPr lang="en-US" sz="5400" b="1" u="sng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u="sng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wPÎ</a:t>
            </a:r>
            <a:r>
              <a:rPr lang="en-US" sz="5400" b="1" u="sng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5400" b="1" u="sng" dirty="0">
              <a:solidFill>
                <a:srgbClr val="0070C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 descr="images (77)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24000"/>
            <a:ext cx="3810000" cy="4648200"/>
          </a:xfrm>
          <a:prstGeom prst="rect">
            <a:avLst/>
          </a:prstGeom>
        </p:spPr>
      </p:pic>
      <p:pic>
        <p:nvPicPr>
          <p:cNvPr id="4" name="Picture 3" descr="images (78)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524000"/>
            <a:ext cx="3962400" cy="47244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7543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#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eb¨v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?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b`xgvZ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…K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evsjv‡`‡k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eb¨v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wbqwgZ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cÖvK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…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wZK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y‡h©vM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1974, 1987, 1988, 1990, 1995, 2004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2007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eb¨v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D‡jøL‡hvM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¨|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¨ 1974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mv‡ji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eb¨v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evsjv‡`‡ki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ywf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ÿi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KviY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457200"/>
            <a:ext cx="7543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eb¨v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nIqvi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KviY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mg~n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t</a:t>
            </a:r>
            <a:endParaRPr lang="en-US" sz="5400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219200"/>
            <a:ext cx="7239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# b`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b`x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cvwb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aviYÿgZv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K‡g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hvIqv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989408"/>
            <a:ext cx="8458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# b`xfv½b,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eR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©¨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Ae¨e¯’vcbvmn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bvbv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Kvi‡b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b`x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fivU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57200" y="2844024"/>
            <a:ext cx="8458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#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fvix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el©b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DRv‡bi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AeevwnKv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†_‡K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Avmv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cvwb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Lye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mn‡R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mvM‡i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hvIqv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33400" y="4172256"/>
            <a:ext cx="8458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# ‡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ewkifvM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GjvKv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mgZj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nIqvq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e„wói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cvwb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b`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b`x‡Z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co‡Z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cv‡i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5323464"/>
            <a:ext cx="84582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spcBef>
                <a:spcPct val="0"/>
              </a:spcBef>
            </a:pP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#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we¯Íxb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GjvKv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DcK‚jxq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GjvKv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cøvweZ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nIqv</a:t>
            </a:r>
            <a:r>
              <a:rPr lang="en-US" sz="36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7" grpId="0" build="p"/>
      <p:bldP spid="8" grpId="0" build="p"/>
      <p:bldP spid="9" grpId="0" build="p"/>
      <p:bldP spid="10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442</Words>
  <Application>Microsoft Office PowerPoint</Application>
  <PresentationFormat>On-screen Show (4:3)</PresentationFormat>
  <Paragraphs>50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¯^vMZg</vt:lpstr>
      <vt:lpstr>wkÿK cwiwPwZ</vt:lpstr>
      <vt:lpstr>‡kÖYx beg-`kg `y‡h©v‡Mi mv‡_ emevm 9eg Aa¨vq weÁvb </vt:lpstr>
      <vt:lpstr>wkLbdj</vt:lpstr>
      <vt:lpstr>eb¨vi wPÎ </vt:lpstr>
      <vt:lpstr>eb¨vi wPÎ </vt:lpstr>
      <vt:lpstr>eb¨vi wPÎ </vt:lpstr>
      <vt:lpstr>Slide 8</vt:lpstr>
      <vt:lpstr>Slide 9</vt:lpstr>
      <vt:lpstr>Slide 10</vt:lpstr>
      <vt:lpstr>Slide 11</vt:lpstr>
      <vt:lpstr>Slide 12</vt:lpstr>
      <vt:lpstr>GKK KvR </vt:lpstr>
      <vt:lpstr>g~j¨vqb</vt:lpstr>
      <vt:lpstr>evwoi KvR</vt:lpstr>
      <vt:lpstr>ab¨ev`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</dc:title>
  <dc:creator>user</dc:creator>
  <cp:lastModifiedBy>user</cp:lastModifiedBy>
  <cp:revision>101</cp:revision>
  <dcterms:created xsi:type="dcterms:W3CDTF">2006-08-16T00:00:00Z</dcterms:created>
  <dcterms:modified xsi:type="dcterms:W3CDTF">2019-11-20T05:51:47Z</dcterms:modified>
</cp:coreProperties>
</file>