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94" r:id="rId7"/>
    <p:sldId id="295" r:id="rId8"/>
    <p:sldId id="296" r:id="rId9"/>
    <p:sldId id="276" r:id="rId10"/>
    <p:sldId id="297" r:id="rId11"/>
    <p:sldId id="299" r:id="rId12"/>
    <p:sldId id="300" r:id="rId13"/>
    <p:sldId id="282" r:id="rId14"/>
    <p:sldId id="281" r:id="rId15"/>
    <p:sldId id="291" r:id="rId16"/>
    <p:sldId id="301" r:id="rId17"/>
    <p:sldId id="292" r:id="rId18"/>
    <p:sldId id="293" r:id="rId19"/>
    <p:sldId id="267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4897" autoAdjust="0"/>
    <p:restoredTop sz="86380" autoAdjust="0"/>
  </p:normalViewPr>
  <p:slideViewPr>
    <p:cSldViewPr>
      <p:cViewPr>
        <p:scale>
          <a:sx n="75" d="100"/>
          <a:sy n="75" d="100"/>
        </p:scale>
        <p:origin x="-1704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3124199"/>
          </a:xfrm>
        </p:spPr>
        <p:txBody>
          <a:bodyPr>
            <a:noAutofit/>
          </a:bodyPr>
          <a:lstStyle/>
          <a:p>
            <a:r>
              <a:rPr lang="en-US" sz="239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239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239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153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G·‡</a:t>
            </a:r>
            <a:r>
              <a:rPr kumimoji="0" 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‡_‡K ‡</a:t>
            </a:r>
            <a:r>
              <a:rPr kumimoji="0" 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b‡MwUf</a:t>
            </a:r>
            <a:r>
              <a:rPr lang="en-US" sz="4000" b="1" u="sng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000" b="1" u="sng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cø‡U</a:t>
            </a:r>
            <a:r>
              <a:rPr lang="en-US" sz="4000" b="1" u="sng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cÖvß</a:t>
            </a:r>
            <a:r>
              <a:rPr kumimoji="0" lang="en-US" sz="40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Qwe</a:t>
            </a:r>
            <a:endParaRPr kumimoji="0" lang="en-US" sz="40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5" name="Picture 4" descr="images (45).jpe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118926" y="1219200"/>
            <a:ext cx="6882074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G·‡</a:t>
            </a:r>
            <a:r>
              <a:rPr kumimoji="0" 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‡_‡K ‡</a:t>
            </a:r>
            <a:r>
              <a:rPr kumimoji="0" 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b‡MwUf</a:t>
            </a:r>
            <a:r>
              <a:rPr lang="en-US" sz="4000" b="1" u="sng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000" b="1" u="sng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cø‡U</a:t>
            </a:r>
            <a:r>
              <a:rPr lang="en-US" sz="4000" b="1" u="sng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cÖvß</a:t>
            </a:r>
            <a:r>
              <a:rPr kumimoji="0" lang="en-US" sz="40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000" b="1" i="0" u="sng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Qwe</a:t>
            </a:r>
            <a:endParaRPr kumimoji="0" lang="en-US" sz="40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3" name="Picture 2" descr="images (46).jpe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914400" y="1143000"/>
            <a:ext cx="7315200" cy="5224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1524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G·‡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‡_‡K ‡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b‡MwUf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cø‡U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cÖvß</a:t>
            </a:r>
            <a:r>
              <a:rPr kumimoji="0" lang="en-US" sz="54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1" i="0" u="sng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Qwe</a:t>
            </a:r>
            <a:endParaRPr kumimoji="0" lang="en-US" sz="5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4" name="Picture 3" descr="images (47).jpe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676400" y="1143000"/>
            <a:ext cx="5410200" cy="54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# G·-‡</a:t>
            </a: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  <a:r>
              <a:rPr lang="en-US" sz="5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84844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1885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Dnj‡n‡jvg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i›U‡Rb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D”P kw³m¤úbœ GK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iwkœ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®‹vi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hwU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kix‡ii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gvsm‡cwk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†f`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d‡UvMÖvwdK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cø‡U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Zzj‡Z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iwkœi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Iqv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G·-‡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6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G·-‡</a:t>
            </a:r>
            <a:r>
              <a:rPr lang="en-US" sz="66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endParaRPr lang="en-US" sz="7200" u="sng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371600"/>
            <a:ext cx="84582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G·-‡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Av‡jvi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gZB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we`y¨r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‡PŠ¤^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Kxq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Zi½,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Zi½‰`N©¨ `„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k¨gvb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Av‡jv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K‡qK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¸b †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QvU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962400"/>
            <a:ext cx="84582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Zi½‰`N©¨ †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QvU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Lvwj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Pv‡L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G·-‡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†`L‡Z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Av‡jv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K‡qK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¸b ‡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G·-‡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©µg</a:t>
            </a:r>
            <a:endParaRPr lang="en-US" sz="6600" u="sng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371600"/>
            <a:ext cx="8305800" cy="3581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Kuv‡Pi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Mvj‡Ki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¦© `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B‡jK‡UªvW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K¨v‡_vW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Ab¨wU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A¨v‡bvW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K¨v‡_vW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(-) (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Uvs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‡÷‡bi)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wfZi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we`y¨r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DËß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Zv‡ci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gy³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A¨v‡bv‡W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abvZœK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(+)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fv‡ë‡Ri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mw`‡K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181600"/>
            <a:ext cx="8458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ZZ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MwZkw³‡Z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A¨v‡bv‡Wi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G·-‡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©µg</a:t>
            </a:r>
            <a:endParaRPr lang="en-US" sz="6600" u="sng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143000"/>
            <a:ext cx="8458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G·-‡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wUD‡e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100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KvQvKvwQ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438400"/>
            <a:ext cx="84582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K¨v‡_vW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cÖPÛ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kw³‡K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Qz‡U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Avmv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A¨v‡bvW‡K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AvNvZ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fZiw`‡Ki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Kÿc_Pz¨Z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evB‡ii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Kÿc‡_i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RvqMv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c~ib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9530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‡h kw³UzKz DØ„Ë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G·-‡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G·-‡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6600" u="sng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990600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¯’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vbPz¨Z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nvo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nv‡o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dvUj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†f‡½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hvIqv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nvo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752600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`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uv‡Zi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K¨vwfwU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ÿq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590800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‡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c‡Ui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G·-‡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A‡š¿I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cÖwZeÜKZv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3352800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wcË_wj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wKWwb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cv_i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4343400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ey‡Ki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G·-‡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hÿv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wbD‡gvwbqv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dzmdz‡mi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K¨vÝvi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562600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K¨vÝvi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Kvl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gvi‡Z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iwWI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†_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ivwc‡Z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G·-‡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G·-‡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e¨env‡i</a:t>
            </a:r>
            <a:r>
              <a:rPr lang="en-US" sz="6000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mZK©Zv</a:t>
            </a:r>
            <a:endParaRPr lang="en-US" sz="6600" u="sng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295400"/>
            <a:ext cx="84582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G·‡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AskUzKz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Qvov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evKx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kixi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wmmv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G‡cÖvb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†X‡K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3352800"/>
            <a:ext cx="8458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Mf©eZx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gv‡q‡`i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Zj‡c‡Ui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AskUzKz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G·-‡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4724400" cy="1524000"/>
          </a:xfrm>
        </p:spPr>
        <p:txBody>
          <a:bodyPr>
            <a:noAutofit/>
          </a:bodyPr>
          <a:lstStyle/>
          <a:p>
            <a:r>
              <a:rPr lang="en-US" sz="8000" b="1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80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8000" b="1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sz="80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8000" b="1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8000" b="1" u="sng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057400"/>
            <a:ext cx="79248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057400"/>
            <a:ext cx="78486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# G·-‡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Kv_vq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Kv_vq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e¨envi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Kiv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nq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962400"/>
            <a:ext cx="85344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# G·-‡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wUD‡ei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Qwe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AvuK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133600" y="457200"/>
            <a:ext cx="4953000" cy="761999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6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0" y="1676400"/>
            <a:ext cx="5791200" cy="457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wgVzb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Kzgvi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myi</a:t>
            </a:r>
            <a:endParaRPr kumimoji="0" lang="en-US" sz="5400" b="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aseline="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mnKvix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wkÿK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(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weÁvb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`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ËMvZx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`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vgyLvjx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gva¨wgK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we`¨vjq</a:t>
            </a:r>
            <a:endParaRPr lang="en-US" sz="3600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AfqbMi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h‡kvi</a:t>
            </a:r>
            <a:endParaRPr lang="en-US" sz="3600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gvevt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01913918901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Bb‡W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·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bs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t 1148271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B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gBj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t </a:t>
            </a: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mithun65@ymail.com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4" name="Picture 3" descr="22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715000" y="1752600"/>
            <a:ext cx="3124200" cy="390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3962400" cy="914400"/>
          </a:xfrm>
        </p:spPr>
        <p:txBody>
          <a:bodyPr>
            <a:noAutofit/>
          </a:bodyPr>
          <a:lstStyle/>
          <a:p>
            <a:r>
              <a:rPr lang="en-US" sz="60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6000" b="1" u="sng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092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	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G·-‡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ej‡Z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eySvq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?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286000"/>
            <a:ext cx="8077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	G·-‡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iwkœ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wKfv‡e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ˆ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Zwi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Kiv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nq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429000"/>
            <a:ext cx="8077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	G·-‡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Lvwj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Pv‡L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†`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Lv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hvq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bv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†Kb?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4800600"/>
            <a:ext cx="7620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	G·-‡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‡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Kv_vq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e¨eüZ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nq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?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638800"/>
            <a:ext cx="7848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	G·-‡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‡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Kv_vq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e¨eüZ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nq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bv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3962400" cy="914400"/>
          </a:xfrm>
        </p:spPr>
        <p:txBody>
          <a:bodyPr>
            <a:noAutofit/>
          </a:bodyPr>
          <a:lstStyle/>
          <a:p>
            <a:r>
              <a:rPr lang="en-US" sz="60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b="1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000" b="1" u="sng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828800"/>
            <a:ext cx="7848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	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G·-‡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wUD‡ei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Qwe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Gu‡K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Avb‡e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962400"/>
            <a:ext cx="7848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	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G·-‡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wUDe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AvaywbK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weÁv‡bi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Ask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eb©bv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Ki</a:t>
            </a:r>
            <a:r>
              <a:rPr lang="en-US" sz="600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3600" y="2286000"/>
            <a:ext cx="5105400" cy="1676400"/>
          </a:xfrm>
        </p:spPr>
        <p:txBody>
          <a:bodyPr>
            <a:noAutofit/>
          </a:bodyPr>
          <a:lstStyle/>
          <a:p>
            <a:r>
              <a:rPr lang="en-US" sz="115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1500" b="1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1500" b="1" u="sng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5135562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07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107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beg-`kg</a:t>
            </a:r>
            <a:r>
              <a:rPr lang="en-US" sz="7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7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8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G·‡</a:t>
            </a:r>
            <a:r>
              <a:rPr lang="en-US" sz="8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8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8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7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14Zg </a:t>
            </a:r>
            <a:r>
              <a:rPr lang="en-US" sz="67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7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7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7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Rxeb</a:t>
            </a:r>
            <a:r>
              <a:rPr lang="en-US" sz="7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euvPv‡Z</a:t>
            </a:r>
            <a:r>
              <a:rPr lang="en-US" sz="7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8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491342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 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G·-‡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iwkœ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wK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Zv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ej‡Z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| 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58494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 G·-‡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iwkœ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Kvb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Kv‡R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e¨eüZ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nq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Zv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ej‡Z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86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 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G·-‡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mvaviY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Av‡jvi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cv_©K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¨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Ki‡Z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5181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 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G·-‡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wUD‡ei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Kvh©c×wZ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eY©bv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Ki‡Z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43800" cy="762000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G·‡</a:t>
            </a:r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wUD‡ei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5400" b="1" u="sng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download (1).png"/>
          <p:cNvPicPr>
            <a:picLocks noGrp="1" noChangeAspect="1"/>
          </p:cNvPicPr>
          <p:nvPr isPhoto="1"/>
        </p:nvPicPr>
        <p:blipFill>
          <a:blip r:embed="rId2">
            <a:lum bright="-44000" contrast="7000"/>
          </a:blip>
          <a:stretch>
            <a:fillRect/>
          </a:stretch>
        </p:blipFill>
        <p:spPr>
          <a:xfrm>
            <a:off x="457200" y="1447800"/>
            <a:ext cx="8229600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43800" cy="762000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G·‡</a:t>
            </a:r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wUD‡ei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5400" b="1" u="sng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images (63) (1).jpeg"/>
          <p:cNvPicPr>
            <a:picLocks noGrp="1" noChangeAspect="1"/>
          </p:cNvPicPr>
          <p:nvPr isPhoto="1"/>
        </p:nvPicPr>
        <p:blipFill>
          <a:blip r:embed="rId2">
            <a:lum bright="-47000" contrast="50000"/>
          </a:blip>
          <a:stretch>
            <a:fillRect/>
          </a:stretch>
        </p:blipFill>
        <p:spPr>
          <a:xfrm>
            <a:off x="838200" y="1295400"/>
            <a:ext cx="7391400" cy="4866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2286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G·‡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wUD‡ei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Qwe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endParaRPr kumimoji="0" lang="en-US" sz="5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5" name="Picture 4" descr="images (64) (1).jpeg"/>
          <p:cNvPicPr>
            <a:picLocks noGrp="1" noChangeAspect="1"/>
          </p:cNvPicPr>
          <p:nvPr isPhoto="1"/>
        </p:nvPicPr>
        <p:blipFill>
          <a:blip r:embed="rId2">
            <a:lum bright="-29000" contrast="2000"/>
          </a:blip>
          <a:stretch>
            <a:fillRect/>
          </a:stretch>
        </p:blipFill>
        <p:spPr>
          <a:xfrm>
            <a:off x="609600" y="1828800"/>
            <a:ext cx="8153980" cy="4092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2286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G·‡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wUD‡ei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Qwe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endParaRPr kumimoji="0" lang="en-US" sz="5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5" name="Picture 4" descr="images (62) (1).jpeg"/>
          <p:cNvPicPr>
            <a:picLocks noGrp="1" noChangeAspect="1"/>
          </p:cNvPicPr>
          <p:nvPr isPhoto="1"/>
        </p:nvPicPr>
        <p:blipFill>
          <a:blip r:embed="rId2">
            <a:lum bright="-32000" contrast="25000"/>
          </a:blip>
          <a:stretch>
            <a:fillRect/>
          </a:stretch>
        </p:blipFill>
        <p:spPr>
          <a:xfrm>
            <a:off x="914400" y="1371600"/>
            <a:ext cx="7162800" cy="5181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2286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G·‡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i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h‡š¿i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Qwe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endParaRPr kumimoji="0" lang="en-US" sz="5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5" name="Picture 4" descr="digital-x-ray-machine-250x250.jpg"/>
          <p:cNvPicPr>
            <a:picLocks noGrp="1" noChangeAspect="1"/>
          </p:cNvPicPr>
          <p:nvPr isPhoto="1"/>
        </p:nvPicPr>
        <p:blipFill>
          <a:blip r:embed="rId2">
            <a:lum bright="-23000" contrast="22000"/>
          </a:blip>
          <a:stretch>
            <a:fillRect/>
          </a:stretch>
        </p:blipFill>
        <p:spPr>
          <a:xfrm>
            <a:off x="1676400" y="1295400"/>
            <a:ext cx="5791200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584</Words>
  <Application>Microsoft Office PowerPoint</Application>
  <PresentationFormat>On-screen Show (4:3)</PresentationFormat>
  <Paragraphs>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¯^vMZg</vt:lpstr>
      <vt:lpstr>wkÿK cwiwPwZ</vt:lpstr>
      <vt:lpstr>‡kÖYx beg-`kg G·‡i 14Zg Aa¨vq Rxeb euvPv‡Z weÁvb </vt:lpstr>
      <vt:lpstr>wkLbdj</vt:lpstr>
      <vt:lpstr>G·‡i wUD‡ei Qwe </vt:lpstr>
      <vt:lpstr>G·‡i wUD‡ei Qwe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 †hŠ_ KvR </vt:lpstr>
      <vt:lpstr>g~j¨vqb</vt:lpstr>
      <vt:lpstr>evwoi KvR</vt:lpstr>
      <vt:lpstr>ab¨ev`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user</dc:creator>
  <cp:lastModifiedBy>jewel</cp:lastModifiedBy>
  <cp:revision>121</cp:revision>
  <dcterms:created xsi:type="dcterms:W3CDTF">2006-08-16T00:00:00Z</dcterms:created>
  <dcterms:modified xsi:type="dcterms:W3CDTF">2020-02-11T19:06:00Z</dcterms:modified>
</cp:coreProperties>
</file>