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6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6" r:id="rId22"/>
    <p:sldId id="267" r:id="rId23"/>
    <p:sldId id="269" r:id="rId24"/>
    <p:sldId id="268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051A-3BA5-4D27-AC77-DEAB5C8CCFF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38946-C5AE-4540-888D-0CE2CE501B4D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atin typeface="Book Antiqua" pitchFamily="18" charset="0"/>
            </a:rPr>
            <a:t>Group Work</a:t>
          </a:r>
          <a:endParaRPr lang="en-US" dirty="0">
            <a:latin typeface="Book Antiqua" pitchFamily="18" charset="0"/>
          </a:endParaRPr>
        </a:p>
      </dgm:t>
    </dgm:pt>
    <dgm:pt modelId="{C3A86A6D-5578-4C6B-BD4A-844CB9030EFC}" type="parTrans" cxnId="{3CD2B1EC-F383-4F5D-9726-064C455D9279}">
      <dgm:prSet/>
      <dgm:spPr/>
      <dgm:t>
        <a:bodyPr/>
        <a:lstStyle/>
        <a:p>
          <a:endParaRPr lang="en-US"/>
        </a:p>
      </dgm:t>
    </dgm:pt>
    <dgm:pt modelId="{3859378A-BAF4-4E9F-88FC-90C2E5BCADF8}" type="sibTrans" cxnId="{3CD2B1EC-F383-4F5D-9726-064C455D9279}">
      <dgm:prSet/>
      <dgm:spPr/>
      <dgm:t>
        <a:bodyPr/>
        <a:lstStyle/>
        <a:p>
          <a:endParaRPr lang="en-US"/>
        </a:p>
      </dgm:t>
    </dgm:pt>
    <dgm:pt modelId="{580D995A-19CB-43A1-93B4-18213043CE66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55DA04-179C-4EDF-BC13-216AAC69C69C}" type="parTrans" cxnId="{9A720FD3-C229-476E-87D1-D874F3F537C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850140-25D1-443E-8C18-B3AC6CFEBADC}" type="sibTrans" cxnId="{9A720FD3-C229-476E-87D1-D874F3F537C8}">
      <dgm:prSet/>
      <dgm:spPr/>
      <dgm:t>
        <a:bodyPr/>
        <a:lstStyle/>
        <a:p>
          <a:endParaRPr lang="en-US"/>
        </a:p>
      </dgm:t>
    </dgm:pt>
    <dgm:pt modelId="{6A6A474A-E33B-458A-AD92-A3D566A21EF4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FB42BC-6876-4064-BAA4-3C208789C8BD}" type="parTrans" cxnId="{127E1724-B36B-4726-A3BB-723A39CD0E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B39E89-0714-498C-B6FD-4087FEA273BA}" type="sibTrans" cxnId="{127E1724-B36B-4726-A3BB-723A39CD0EA8}">
      <dgm:prSet/>
      <dgm:spPr/>
      <dgm:t>
        <a:bodyPr/>
        <a:lstStyle/>
        <a:p>
          <a:endParaRPr lang="en-US"/>
        </a:p>
      </dgm:t>
    </dgm:pt>
    <dgm:pt modelId="{EAD554CE-E577-44B9-96F3-770BB2AE75BB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9CF7647-9469-4598-987D-C5B38A2C12BD}" type="parTrans" cxnId="{E3A52ECD-819B-4702-B3B8-1D8806051A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1EB7B1-F7F6-4451-BE0C-32460A97193A}" type="sibTrans" cxnId="{E3A52ECD-819B-4702-B3B8-1D8806051A37}">
      <dgm:prSet/>
      <dgm:spPr/>
      <dgm:t>
        <a:bodyPr/>
        <a:lstStyle/>
        <a:p>
          <a:endParaRPr lang="en-US"/>
        </a:p>
      </dgm:t>
    </dgm:pt>
    <dgm:pt modelId="{EA38248F-2CF2-4EF1-BA99-7D2B7564C8E9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F8EC9F-023A-408B-9553-35F353863D02}" type="parTrans" cxnId="{BE25C3DA-510B-43CE-84C0-A90B8A3E2E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C60A7EB-18B9-47CC-A2DD-105D04FC30D6}" type="sibTrans" cxnId="{BE25C3DA-510B-43CE-84C0-A90B8A3E2E85}">
      <dgm:prSet/>
      <dgm:spPr/>
      <dgm:t>
        <a:bodyPr/>
        <a:lstStyle/>
        <a:p>
          <a:endParaRPr lang="en-US"/>
        </a:p>
      </dgm:t>
    </dgm:pt>
    <dgm:pt modelId="{B6FE4493-D3CE-44CE-9148-DA6BB67A82C3}" type="pres">
      <dgm:prSet presAssocID="{18AC051A-3BA5-4D27-AC77-DEAB5C8CCF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F5744-120B-442E-B90D-05F558DBBB8E}" type="pres">
      <dgm:prSet presAssocID="{E4F38946-C5AE-4540-888D-0CE2CE501B4D}" presName="centerShape" presStyleLbl="node0" presStyleIdx="0" presStyleCnt="1"/>
      <dgm:spPr/>
      <dgm:t>
        <a:bodyPr/>
        <a:lstStyle/>
        <a:p>
          <a:endParaRPr lang="en-US"/>
        </a:p>
      </dgm:t>
    </dgm:pt>
    <dgm:pt modelId="{6723A4D6-B33F-4D8D-A996-18A79FEE3DC8}" type="pres">
      <dgm:prSet presAssocID="{F155DA04-179C-4EDF-BC13-216AAC69C69C}" presName="Name9" presStyleLbl="parChTrans1D2" presStyleIdx="0" presStyleCnt="4"/>
      <dgm:spPr/>
      <dgm:t>
        <a:bodyPr/>
        <a:lstStyle/>
        <a:p>
          <a:endParaRPr lang="en-US"/>
        </a:p>
      </dgm:t>
    </dgm:pt>
    <dgm:pt modelId="{2EA8DE48-4F2F-4ACE-9D06-86825E50BA4C}" type="pres">
      <dgm:prSet presAssocID="{F155DA04-179C-4EDF-BC13-216AAC69C69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A8BA174-3958-47B1-AA50-C9BCD517AD9D}" type="pres">
      <dgm:prSet presAssocID="{580D995A-19CB-43A1-93B4-18213043CE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A5D92-30AB-4E76-8FCD-E514708CD6FF}" type="pres">
      <dgm:prSet presAssocID="{06FB42BC-6876-4064-BAA4-3C208789C8BD}" presName="Name9" presStyleLbl="parChTrans1D2" presStyleIdx="1" presStyleCnt="4"/>
      <dgm:spPr/>
      <dgm:t>
        <a:bodyPr/>
        <a:lstStyle/>
        <a:p>
          <a:endParaRPr lang="en-US"/>
        </a:p>
      </dgm:t>
    </dgm:pt>
    <dgm:pt modelId="{51C57C9C-FEB4-4FFA-9699-CBC342A5493E}" type="pres">
      <dgm:prSet presAssocID="{06FB42BC-6876-4064-BAA4-3C208789C8B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9C11E3-CA8A-4E64-9289-8670ABFE5ECA}" type="pres">
      <dgm:prSet presAssocID="{6A6A474A-E33B-458A-AD92-A3D566A21E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E6EA9-C4ED-49E0-B884-D6B15CA57FA9}" type="pres">
      <dgm:prSet presAssocID="{D9CF7647-9469-4598-987D-C5B38A2C12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E4DA6322-6E59-44EE-910E-EE642601E868}" type="pres">
      <dgm:prSet presAssocID="{D9CF7647-9469-4598-987D-C5B38A2C12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0FDB6FF-EC32-4FA3-BD69-731275DDFBA0}" type="pres">
      <dgm:prSet presAssocID="{EAD554CE-E577-44B9-96F3-770BB2AE75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483F9-75B9-4CA2-8C37-BCF95D8E3857}" type="pres">
      <dgm:prSet presAssocID="{B4F8EC9F-023A-408B-9553-35F353863D0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52A077F-1076-4DE5-AD37-8308750D3D7B}" type="pres">
      <dgm:prSet presAssocID="{B4F8EC9F-023A-408B-9553-35F353863D0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FDF4FD-D524-4F09-8B08-08AEA34854AE}" type="pres">
      <dgm:prSet presAssocID="{EA38248F-2CF2-4EF1-BA99-7D2B7564C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DB39D-FB03-489A-BC21-AD9046D7EB5F}" type="presOf" srcId="{B4F8EC9F-023A-408B-9553-35F353863D02}" destId="{9AE483F9-75B9-4CA2-8C37-BCF95D8E3857}" srcOrd="0" destOrd="0" presId="urn:microsoft.com/office/officeart/2005/8/layout/radial1"/>
    <dgm:cxn modelId="{A6D82E88-C6F3-4DF9-A6C8-24A74065CA45}" type="presOf" srcId="{18AC051A-3BA5-4D27-AC77-DEAB5C8CCFF3}" destId="{B6FE4493-D3CE-44CE-9148-DA6BB67A82C3}" srcOrd="0" destOrd="0" presId="urn:microsoft.com/office/officeart/2005/8/layout/radial1"/>
    <dgm:cxn modelId="{EB593A5E-C752-4C23-B9A9-E14E108570D4}" type="presOf" srcId="{580D995A-19CB-43A1-93B4-18213043CE66}" destId="{AA8BA174-3958-47B1-AA50-C9BCD517AD9D}" srcOrd="0" destOrd="0" presId="urn:microsoft.com/office/officeart/2005/8/layout/radial1"/>
    <dgm:cxn modelId="{62C06DD2-95ED-410E-82B8-826D05F6CED4}" type="presOf" srcId="{F155DA04-179C-4EDF-BC13-216AAC69C69C}" destId="{2EA8DE48-4F2F-4ACE-9D06-86825E50BA4C}" srcOrd="1" destOrd="0" presId="urn:microsoft.com/office/officeart/2005/8/layout/radial1"/>
    <dgm:cxn modelId="{E3A52ECD-819B-4702-B3B8-1D8806051A37}" srcId="{E4F38946-C5AE-4540-888D-0CE2CE501B4D}" destId="{EAD554CE-E577-44B9-96F3-770BB2AE75BB}" srcOrd="2" destOrd="0" parTransId="{D9CF7647-9469-4598-987D-C5B38A2C12BD}" sibTransId="{C91EB7B1-F7F6-4451-BE0C-32460A97193A}"/>
    <dgm:cxn modelId="{4ACCE364-2D73-4A6B-9407-371F723CC243}" type="presOf" srcId="{B4F8EC9F-023A-408B-9553-35F353863D02}" destId="{F52A077F-1076-4DE5-AD37-8308750D3D7B}" srcOrd="1" destOrd="0" presId="urn:microsoft.com/office/officeart/2005/8/layout/radial1"/>
    <dgm:cxn modelId="{BE25C3DA-510B-43CE-84C0-A90B8A3E2E85}" srcId="{E4F38946-C5AE-4540-888D-0CE2CE501B4D}" destId="{EA38248F-2CF2-4EF1-BA99-7D2B7564C8E9}" srcOrd="3" destOrd="0" parTransId="{B4F8EC9F-023A-408B-9553-35F353863D02}" sibTransId="{CC60A7EB-18B9-47CC-A2DD-105D04FC30D6}"/>
    <dgm:cxn modelId="{8F57F20E-7325-436B-AD30-526437295723}" type="presOf" srcId="{6A6A474A-E33B-458A-AD92-A3D566A21EF4}" destId="{B09C11E3-CA8A-4E64-9289-8670ABFE5ECA}" srcOrd="0" destOrd="0" presId="urn:microsoft.com/office/officeart/2005/8/layout/radial1"/>
    <dgm:cxn modelId="{AFD6896F-C3D9-4AC1-AA0F-6E5A5AA9DB94}" type="presOf" srcId="{F155DA04-179C-4EDF-BC13-216AAC69C69C}" destId="{6723A4D6-B33F-4D8D-A996-18A79FEE3DC8}" srcOrd="0" destOrd="0" presId="urn:microsoft.com/office/officeart/2005/8/layout/radial1"/>
    <dgm:cxn modelId="{C360395E-A88F-4C77-8F39-1DEE8043BDF1}" type="presOf" srcId="{06FB42BC-6876-4064-BAA4-3C208789C8BD}" destId="{51C57C9C-FEB4-4FFA-9699-CBC342A5493E}" srcOrd="1" destOrd="0" presId="urn:microsoft.com/office/officeart/2005/8/layout/radial1"/>
    <dgm:cxn modelId="{C4AEFC58-40B8-4F85-9D6F-9E18C26A2B81}" type="presOf" srcId="{D9CF7647-9469-4598-987D-C5B38A2C12BD}" destId="{D58E6EA9-C4ED-49E0-B884-D6B15CA57FA9}" srcOrd="0" destOrd="0" presId="urn:microsoft.com/office/officeart/2005/8/layout/radial1"/>
    <dgm:cxn modelId="{3CD2B1EC-F383-4F5D-9726-064C455D9279}" srcId="{18AC051A-3BA5-4D27-AC77-DEAB5C8CCFF3}" destId="{E4F38946-C5AE-4540-888D-0CE2CE501B4D}" srcOrd="0" destOrd="0" parTransId="{C3A86A6D-5578-4C6B-BD4A-844CB9030EFC}" sibTransId="{3859378A-BAF4-4E9F-88FC-90C2E5BCADF8}"/>
    <dgm:cxn modelId="{8FA11409-601D-4AEF-9F1F-D4C2E46E7935}" type="presOf" srcId="{D9CF7647-9469-4598-987D-C5B38A2C12BD}" destId="{E4DA6322-6E59-44EE-910E-EE642601E868}" srcOrd="1" destOrd="0" presId="urn:microsoft.com/office/officeart/2005/8/layout/radial1"/>
    <dgm:cxn modelId="{566FA488-EB7B-4161-A28E-FBA2683DF28A}" type="presOf" srcId="{06FB42BC-6876-4064-BAA4-3C208789C8BD}" destId="{49AA5D92-30AB-4E76-8FCD-E514708CD6FF}" srcOrd="0" destOrd="0" presId="urn:microsoft.com/office/officeart/2005/8/layout/radial1"/>
    <dgm:cxn modelId="{01941625-84CA-47C8-9080-FB1BE17D8589}" type="presOf" srcId="{E4F38946-C5AE-4540-888D-0CE2CE501B4D}" destId="{80EF5744-120B-442E-B90D-05F558DBBB8E}" srcOrd="0" destOrd="0" presId="urn:microsoft.com/office/officeart/2005/8/layout/radial1"/>
    <dgm:cxn modelId="{127E1724-B36B-4726-A3BB-723A39CD0EA8}" srcId="{E4F38946-C5AE-4540-888D-0CE2CE501B4D}" destId="{6A6A474A-E33B-458A-AD92-A3D566A21EF4}" srcOrd="1" destOrd="0" parTransId="{06FB42BC-6876-4064-BAA4-3C208789C8BD}" sibTransId="{D0B39E89-0714-498C-B6FD-4087FEA273BA}"/>
    <dgm:cxn modelId="{612E4D00-4CAA-4A74-BA3E-B7959A934CAF}" type="presOf" srcId="{EAD554CE-E577-44B9-96F3-770BB2AE75BB}" destId="{B0FDB6FF-EC32-4FA3-BD69-731275DDFBA0}" srcOrd="0" destOrd="0" presId="urn:microsoft.com/office/officeart/2005/8/layout/radial1"/>
    <dgm:cxn modelId="{9E3967A8-84EE-42F6-B6A5-42B54A437E1F}" type="presOf" srcId="{EA38248F-2CF2-4EF1-BA99-7D2B7564C8E9}" destId="{26FDF4FD-D524-4F09-8B08-08AEA34854AE}" srcOrd="0" destOrd="0" presId="urn:microsoft.com/office/officeart/2005/8/layout/radial1"/>
    <dgm:cxn modelId="{9A720FD3-C229-476E-87D1-D874F3F537C8}" srcId="{E4F38946-C5AE-4540-888D-0CE2CE501B4D}" destId="{580D995A-19CB-43A1-93B4-18213043CE66}" srcOrd="0" destOrd="0" parTransId="{F155DA04-179C-4EDF-BC13-216AAC69C69C}" sibTransId="{59850140-25D1-443E-8C18-B3AC6CFEBADC}"/>
    <dgm:cxn modelId="{089EFAD3-83F9-45D9-B0E9-9519FA9359D1}" type="presParOf" srcId="{B6FE4493-D3CE-44CE-9148-DA6BB67A82C3}" destId="{80EF5744-120B-442E-B90D-05F558DBBB8E}" srcOrd="0" destOrd="0" presId="urn:microsoft.com/office/officeart/2005/8/layout/radial1"/>
    <dgm:cxn modelId="{0EFE069D-B8DA-41AF-A842-4F695A36BE96}" type="presParOf" srcId="{B6FE4493-D3CE-44CE-9148-DA6BB67A82C3}" destId="{6723A4D6-B33F-4D8D-A996-18A79FEE3DC8}" srcOrd="1" destOrd="0" presId="urn:microsoft.com/office/officeart/2005/8/layout/radial1"/>
    <dgm:cxn modelId="{F8F21B9C-6F54-41F3-AE68-FBEB3C62564B}" type="presParOf" srcId="{6723A4D6-B33F-4D8D-A996-18A79FEE3DC8}" destId="{2EA8DE48-4F2F-4ACE-9D06-86825E50BA4C}" srcOrd="0" destOrd="0" presId="urn:microsoft.com/office/officeart/2005/8/layout/radial1"/>
    <dgm:cxn modelId="{5EB47827-6947-4D8E-9AAB-7EF4F37779D0}" type="presParOf" srcId="{B6FE4493-D3CE-44CE-9148-DA6BB67A82C3}" destId="{AA8BA174-3958-47B1-AA50-C9BCD517AD9D}" srcOrd="2" destOrd="0" presId="urn:microsoft.com/office/officeart/2005/8/layout/radial1"/>
    <dgm:cxn modelId="{0E9A3063-CC08-4773-9971-468D53C32B61}" type="presParOf" srcId="{B6FE4493-D3CE-44CE-9148-DA6BB67A82C3}" destId="{49AA5D92-30AB-4E76-8FCD-E514708CD6FF}" srcOrd="3" destOrd="0" presId="urn:microsoft.com/office/officeart/2005/8/layout/radial1"/>
    <dgm:cxn modelId="{8158E492-F033-4B44-94B5-3A56A588D63D}" type="presParOf" srcId="{49AA5D92-30AB-4E76-8FCD-E514708CD6FF}" destId="{51C57C9C-FEB4-4FFA-9699-CBC342A5493E}" srcOrd="0" destOrd="0" presId="urn:microsoft.com/office/officeart/2005/8/layout/radial1"/>
    <dgm:cxn modelId="{DF72C6B4-CD9E-4478-8F20-BD7CA3AB4A69}" type="presParOf" srcId="{B6FE4493-D3CE-44CE-9148-DA6BB67A82C3}" destId="{B09C11E3-CA8A-4E64-9289-8670ABFE5ECA}" srcOrd="4" destOrd="0" presId="urn:microsoft.com/office/officeart/2005/8/layout/radial1"/>
    <dgm:cxn modelId="{BEEB9AB5-64AE-4917-877F-C5F408A4F2B3}" type="presParOf" srcId="{B6FE4493-D3CE-44CE-9148-DA6BB67A82C3}" destId="{D58E6EA9-C4ED-49E0-B884-D6B15CA57FA9}" srcOrd="5" destOrd="0" presId="urn:microsoft.com/office/officeart/2005/8/layout/radial1"/>
    <dgm:cxn modelId="{923F6E3F-430B-4D69-B163-C9C12FC7D374}" type="presParOf" srcId="{D58E6EA9-C4ED-49E0-B884-D6B15CA57FA9}" destId="{E4DA6322-6E59-44EE-910E-EE642601E868}" srcOrd="0" destOrd="0" presId="urn:microsoft.com/office/officeart/2005/8/layout/radial1"/>
    <dgm:cxn modelId="{68FD5EC6-32DF-48CE-AFDB-E1D3BE18CBD4}" type="presParOf" srcId="{B6FE4493-D3CE-44CE-9148-DA6BB67A82C3}" destId="{B0FDB6FF-EC32-4FA3-BD69-731275DDFBA0}" srcOrd="6" destOrd="0" presId="urn:microsoft.com/office/officeart/2005/8/layout/radial1"/>
    <dgm:cxn modelId="{4F8F52F9-7428-49EF-B970-5A9F9DD266F1}" type="presParOf" srcId="{B6FE4493-D3CE-44CE-9148-DA6BB67A82C3}" destId="{9AE483F9-75B9-4CA2-8C37-BCF95D8E3857}" srcOrd="7" destOrd="0" presId="urn:microsoft.com/office/officeart/2005/8/layout/radial1"/>
    <dgm:cxn modelId="{B71917B8-A3F6-4996-AA05-455780CA2151}" type="presParOf" srcId="{9AE483F9-75B9-4CA2-8C37-BCF95D8E3857}" destId="{F52A077F-1076-4DE5-AD37-8308750D3D7B}" srcOrd="0" destOrd="0" presId="urn:microsoft.com/office/officeart/2005/8/layout/radial1"/>
    <dgm:cxn modelId="{15FA1D6F-6F3E-4F4E-9B05-203749EA60E0}" type="presParOf" srcId="{B6FE4493-D3CE-44CE-9148-DA6BB67A82C3}" destId="{26FDF4FD-D524-4F09-8B08-08AEA34854AE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F5744-120B-442E-B90D-05F558DBBB8E}">
      <dsp:nvSpPr>
        <dsp:cNvPr id="0" name=""/>
        <dsp:cNvSpPr/>
      </dsp:nvSpPr>
      <dsp:spPr>
        <a:xfrm>
          <a:off x="3569642" y="2312342"/>
          <a:ext cx="1776114" cy="1776114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ook Antiqua" pitchFamily="18" charset="0"/>
            </a:rPr>
            <a:t>Group Work</a:t>
          </a:r>
          <a:endParaRPr lang="en-US" sz="3200" kern="1200" dirty="0">
            <a:latin typeface="Book Antiqua" pitchFamily="18" charset="0"/>
          </a:endParaRPr>
        </a:p>
      </dsp:txBody>
      <dsp:txXfrm>
        <a:off x="3829748" y="2572448"/>
        <a:ext cx="1255902" cy="1255902"/>
      </dsp:txXfrm>
    </dsp:sp>
    <dsp:sp modelId="{6723A4D6-B33F-4D8D-A996-18A79FEE3DC8}">
      <dsp:nvSpPr>
        <dsp:cNvPr id="0" name=""/>
        <dsp:cNvSpPr/>
      </dsp:nvSpPr>
      <dsp:spPr>
        <a:xfrm rot="16200000">
          <a:off x="4190937" y="2027649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2032241"/>
        <a:ext cx="26676" cy="26676"/>
      </dsp:txXfrm>
    </dsp:sp>
    <dsp:sp modelId="{AA8BA174-3958-47B1-AA50-C9BCD517AD9D}">
      <dsp:nvSpPr>
        <dsp:cNvPr id="0" name=""/>
        <dsp:cNvSpPr/>
      </dsp:nvSpPr>
      <dsp:spPr>
        <a:xfrm>
          <a:off x="3569642" y="2701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262807"/>
        <a:ext cx="1255902" cy="1255902"/>
      </dsp:txXfrm>
    </dsp:sp>
    <dsp:sp modelId="{49AA5D92-30AB-4E76-8FCD-E514708CD6FF}">
      <dsp:nvSpPr>
        <dsp:cNvPr id="0" name=""/>
        <dsp:cNvSpPr/>
      </dsp:nvSpPr>
      <dsp:spPr>
        <a:xfrm>
          <a:off x="5345757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9182" y="3187061"/>
        <a:ext cx="26676" cy="26676"/>
      </dsp:txXfrm>
    </dsp:sp>
    <dsp:sp modelId="{B09C11E3-CA8A-4E64-9289-8670ABFE5ECA}">
      <dsp:nvSpPr>
        <dsp:cNvPr id="0" name=""/>
        <dsp:cNvSpPr/>
      </dsp:nvSpPr>
      <dsp:spPr>
        <a:xfrm>
          <a:off x="5879283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6139389" y="2572448"/>
        <a:ext cx="1255902" cy="1255902"/>
      </dsp:txXfrm>
    </dsp:sp>
    <dsp:sp modelId="{D58E6EA9-C4ED-49E0-B884-D6B15CA57FA9}">
      <dsp:nvSpPr>
        <dsp:cNvPr id="0" name=""/>
        <dsp:cNvSpPr/>
      </dsp:nvSpPr>
      <dsp:spPr>
        <a:xfrm rot="5400000">
          <a:off x="4190937" y="433729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4341882"/>
        <a:ext cx="26676" cy="26676"/>
      </dsp:txXfrm>
    </dsp:sp>
    <dsp:sp modelId="{B0FDB6FF-EC32-4FA3-BD69-731275DDFBA0}">
      <dsp:nvSpPr>
        <dsp:cNvPr id="0" name=""/>
        <dsp:cNvSpPr/>
      </dsp:nvSpPr>
      <dsp:spPr>
        <a:xfrm>
          <a:off x="3569642" y="4621983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4882089"/>
        <a:ext cx="1255902" cy="1255902"/>
      </dsp:txXfrm>
    </dsp:sp>
    <dsp:sp modelId="{9AE483F9-75B9-4CA2-8C37-BCF95D8E3857}">
      <dsp:nvSpPr>
        <dsp:cNvPr id="0" name=""/>
        <dsp:cNvSpPr/>
      </dsp:nvSpPr>
      <dsp:spPr>
        <a:xfrm rot="10800000">
          <a:off x="3036116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9541" y="3187061"/>
        <a:ext cx="26676" cy="26676"/>
      </dsp:txXfrm>
    </dsp:sp>
    <dsp:sp modelId="{26FDF4FD-D524-4F09-8B08-08AEA34854AE}">
      <dsp:nvSpPr>
        <dsp:cNvPr id="0" name=""/>
        <dsp:cNvSpPr/>
      </dsp:nvSpPr>
      <dsp:spPr>
        <a:xfrm>
          <a:off x="1260001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1520107" y="2572448"/>
        <a:ext cx="1255902" cy="125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9F54-86DD-44BD-AAC4-5E14D9532C1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F5CE-0823-440F-B3F3-4D3A655F4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40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89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4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1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3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1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2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4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9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7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334-4E1B-400B-A0B9-CECAD7906F8A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3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media" Target="../media/media10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9.wav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media" Target="../media/media1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1.wav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media" Target="../media/media14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3.wav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media" Target="../media/media16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5.wav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microsoft.com/office/2007/relationships/media" Target="../media/media18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7.wav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media" Target="../media/media20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9.wav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microsoft.com/office/2007/relationships/media" Target="../media/media2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1.wav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microsoft.com/office/2007/relationships/media" Target="../media/media24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3.wav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microsoft.com/office/2007/relationships/media" Target="../media/media26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5.wav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microsoft.com/office/2007/relationships/media" Target="../media/media28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7.wav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9.wav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media" Target="../media/media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wav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media" Target="../media/media4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3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media" Target="../media/media6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5.wav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microsoft.com/office/2007/relationships/media" Target="../media/media8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7.wav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00200" y="609600"/>
            <a:ext cx="5791200" cy="5791200"/>
          </a:xfrm>
          <a:prstGeom prst="donut">
            <a:avLst>
              <a:gd name="adj" fmla="val 214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7200" b="1" dirty="0" smtClean="0">
                <a:latin typeface="Book Antiqua" pitchFamily="18" charset="0"/>
              </a:rPr>
              <a:t>Good morning my dear students.</a:t>
            </a:r>
            <a:endParaRPr lang="en-US" sz="7200" b="1" dirty="0">
              <a:latin typeface="Book Antiqua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3352800" y="2362200"/>
            <a:ext cx="2286000" cy="2286000"/>
          </a:xfrm>
          <a:prstGeom prst="sun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54896"/>
              <a:gd name="adj2" fmla="val 6536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it is a good habit.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581400"/>
            <a:ext cx="4042229" cy="965879"/>
          </a:xfrm>
          <a:prstGeom prst="wedgeRoundRectCallout">
            <a:avLst>
              <a:gd name="adj1" fmla="val 61112"/>
              <a:gd name="adj2" fmla="val -1283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is the benefit of early rising?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43314" y="2489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669312" y="25622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3867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524000"/>
            <a:ext cx="4042228" cy="1100138"/>
          </a:xfrm>
          <a:prstGeom prst="wedgeRoundRectCallout">
            <a:avLst>
              <a:gd name="adj1" fmla="val -50228"/>
              <a:gd name="adj2" fmla="val 651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There is much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benefit of it.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3985"/>
              <a:gd name="adj2" fmla="val -1603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explain?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260996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00799" y="291839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983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57769"/>
              <a:gd name="adj2" fmla="val 744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Why not?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Please.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58036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00799" y="2580368"/>
            <a:ext cx="457199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54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00200" y="762000"/>
            <a:ext cx="5334000" cy="1862138"/>
          </a:xfrm>
          <a:prstGeom prst="wedgeRoundRectCallout">
            <a:avLst>
              <a:gd name="adj1" fmla="val -50657"/>
              <a:gd name="adj2" fmla="val 657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 early riser gets enough time. He can say his morning prayer. He can enjoy morning air, can take some physical exercise.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Anything more?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41027" y="2133600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59159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6585855" y="2754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22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1066800"/>
            <a:ext cx="5486398" cy="1557338"/>
          </a:xfrm>
          <a:prstGeom prst="wedgeRoundRectCallout">
            <a:avLst>
              <a:gd name="adj1" fmla="val -53427"/>
              <a:gd name="adj2" fmla="val 708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 can enjoy the chirping of birds, can have a walk on the grass.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09800" y="3498284"/>
            <a:ext cx="4190999" cy="1048996"/>
          </a:xfrm>
          <a:prstGeom prst="wedgeRoundRectCallout">
            <a:avLst>
              <a:gd name="adj1" fmla="val 67998"/>
              <a:gd name="adj2" fmla="val -1157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can he enjoy  the morning sweet bed?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58257" y="259873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00799" y="2562225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614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600200"/>
            <a:ext cx="4042228" cy="1023938"/>
          </a:xfrm>
          <a:prstGeom prst="wedgeRoundRectCallout">
            <a:avLst>
              <a:gd name="adj1" fmla="val -54178"/>
              <a:gd name="adj2" fmla="val 708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think it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very essential?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439886"/>
            <a:ext cx="4042229" cy="1107393"/>
          </a:xfrm>
          <a:prstGeom prst="wedgeRoundRectCallout">
            <a:avLst>
              <a:gd name="adj1" fmla="val 54649"/>
              <a:gd name="adj2" fmla="val -9683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Yes, I like to enjoy morning bed very much.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48971" y="2671309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6553198" y="2609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1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33600" y="1295400"/>
            <a:ext cx="4267199" cy="1328738"/>
          </a:xfrm>
          <a:prstGeom prst="wedgeRoundRectCallout">
            <a:avLst>
              <a:gd name="adj1" fmla="val -49909"/>
              <a:gd name="adj2" fmla="val 650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do you know that early rising is mor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e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important than morning bed?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2549"/>
              <a:gd name="adj2" fmla="val -1470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It is my personal belief.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58254" y="2514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172200" y="2656795"/>
            <a:ext cx="9144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222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05000" y="1600200"/>
            <a:ext cx="5105400" cy="1023938"/>
          </a:xfrm>
          <a:prstGeom prst="wedgeRoundRectCallout">
            <a:avLst>
              <a:gd name="adj1" fmla="val -56615"/>
              <a:gd name="adj2" fmla="val 7227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Your belief is  somewhat wrong.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So what?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60939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291943" y="2671309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014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652462"/>
            <a:ext cx="5257800" cy="1785938"/>
          </a:xfrm>
          <a:prstGeom prst="wedgeRoundRectCallout">
            <a:avLst>
              <a:gd name="adj1" fmla="val -52034"/>
              <a:gd name="adj2" fmla="val 714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the man who rises up late cannot perform his duty timely. He cannot feel relax with his  works.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828800" y="3414486"/>
            <a:ext cx="5105400" cy="3073400"/>
          </a:xfrm>
          <a:prstGeom prst="wedgeRoundRectCallout">
            <a:avLst>
              <a:gd name="adj1" fmla="val 60669"/>
              <a:gd name="adj2" fmla="val -7974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have told the right my friend. I don’t perform my duty timely and I have realized that late rising is the cause of it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. What is your suggestions  about early rising?</a:t>
            </a:r>
          </a:p>
          <a:p>
            <a:pPr algn="just"/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391401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24000" y="256222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576786" y="2369457"/>
            <a:ext cx="620486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954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082800" y="685800"/>
            <a:ext cx="4042229" cy="1676400"/>
          </a:xfrm>
          <a:prstGeom prst="wedgeRoundRectCallout">
            <a:avLst>
              <a:gd name="adj1" fmla="val -62407"/>
              <a:gd name="adj2" fmla="val 7675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 all should rise early and should be habituated to early rising.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7" y="2119767"/>
            <a:ext cx="1447799" cy="290943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57400" y="3487397"/>
            <a:ext cx="4042228" cy="1023938"/>
          </a:xfrm>
          <a:prstGeom prst="wedgeRoundRectCallout">
            <a:avLst>
              <a:gd name="adj1" fmla="val 60005"/>
              <a:gd name="adj2" fmla="val -11384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will do that. Thank you my friend.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80457" y="2514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76998" y="2514600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80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9243"/>
            <a:ext cx="4426855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Assistant Teacher (I C T)</a:t>
            </a:r>
            <a:endParaRPr lang="en-US" sz="2800" b="1" dirty="0" smtClean="0">
              <a:latin typeface="Book Antiqua" pitchFamily="18" charset="0"/>
            </a:endParaRPr>
          </a:p>
          <a:p>
            <a:r>
              <a:rPr lang="en-US" sz="2800" b="1" dirty="0" err="1" smtClean="0">
                <a:latin typeface="Book Antiqua" pitchFamily="18" charset="0"/>
              </a:rPr>
              <a:t>Shaltimurad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pur</a:t>
            </a:r>
            <a:r>
              <a:rPr lang="en-US" sz="2800" b="1" dirty="0" smtClean="0">
                <a:latin typeface="Book Antiqua" pitchFamily="18" charset="0"/>
              </a:rPr>
              <a:t> Girls high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School </a:t>
            </a:r>
            <a:r>
              <a:rPr lang="en-US" sz="2800" b="1" dirty="0" smtClean="0">
                <a:latin typeface="Book Antiqua" pitchFamily="18" charset="0"/>
              </a:rPr>
              <a:t>,</a:t>
            </a:r>
            <a:r>
              <a:rPr lang="en-US" sz="2800" b="1" dirty="0" err="1" smtClean="0">
                <a:latin typeface="Book Antiqua" pitchFamily="18" charset="0"/>
              </a:rPr>
              <a:t>Nawabgonj,Dinajpur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0" y="3949243"/>
            <a:ext cx="3962400" cy="1918157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Class-Eight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971800" y="304800"/>
            <a:ext cx="3581400" cy="3581400"/>
          </a:xfrm>
          <a:prstGeom prst="donut">
            <a:avLst>
              <a:gd name="adj" fmla="val 21746"/>
            </a:avLst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ircle">
              <a:avLst>
                <a:gd name="adj" fmla="val 10865790"/>
              </a:avLst>
            </a:prstTxWarp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Md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  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Shariful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    Islam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Picture 6" descr="Shori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19200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912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-56302"/>
              <a:gd name="adj2" fmla="val -1584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are most welcome.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24000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772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27867585"/>
              </p:ext>
            </p:extLst>
          </p:nvPr>
        </p:nvGraphicFramePr>
        <p:xfrm>
          <a:off x="762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52" t="53640" r="2884" b="10269"/>
          <a:stretch/>
        </p:blipFill>
        <p:spPr>
          <a:xfrm>
            <a:off x="1323321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8" t="11542" r="65668" b="52367"/>
          <a:stretch/>
        </p:blipFill>
        <p:spPr>
          <a:xfrm>
            <a:off x="5968616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68" t="11809" r="34268" b="52100"/>
          <a:stretch/>
        </p:blipFill>
        <p:spPr>
          <a:xfrm>
            <a:off x="3644577" y="1524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52" t="11809" r="2884" b="52100"/>
          <a:stretch/>
        </p:blipFill>
        <p:spPr>
          <a:xfrm>
            <a:off x="3658225" y="4800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sp>
        <p:nvSpPr>
          <p:cNvPr id="7" name="Multiply 6"/>
          <p:cNvSpPr/>
          <p:nvPr/>
        </p:nvSpPr>
        <p:spPr>
          <a:xfrm>
            <a:off x="3327776" y="2209800"/>
            <a:ext cx="2438400" cy="2438400"/>
          </a:xfrm>
          <a:prstGeom prst="mathMultiply">
            <a:avLst>
              <a:gd name="adj1" fmla="val 100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6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419600" cy="995422"/>
          </a:xfrm>
          <a:prstGeom prst="wedgeEllipseCallout">
            <a:avLst>
              <a:gd name="adj1" fmla="val -1809"/>
              <a:gd name="adj2" fmla="val 92471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315200" cy="4232940"/>
          </a:xfrm>
          <a:prstGeom prst="bevel">
            <a:avLst/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4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early rising?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Who is an early riser?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the benefit of early rising?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Why should we rise early?</a:t>
            </a:r>
          </a:p>
          <a:p>
            <a:pPr algn="just"/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336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a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paragraph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on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“Early Rising”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537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Early to bed and early to rise makes a man healthy ,wealthy and wise.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Verse Universal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10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0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Bye </a:t>
            </a:r>
            <a:r>
              <a:rPr lang="en-US" sz="6000" dirty="0" err="1" smtClean="0">
                <a:latin typeface="Book Antiqua" pitchFamily="18" charset="0"/>
              </a:rPr>
              <a:t>bye</a:t>
            </a:r>
            <a:endParaRPr lang="en-US" sz="6000" dirty="0" smtClean="0">
              <a:latin typeface="Book Antiqua" pitchFamily="18" charset="0"/>
            </a:endParaRPr>
          </a:p>
          <a:p>
            <a:pPr algn="ctr"/>
            <a:r>
              <a:rPr lang="bn-BD" sz="8000" dirty="0" smtClean="0">
                <a:latin typeface="Book Antiqua" pitchFamily="18" charset="0"/>
              </a:rPr>
              <a:t>যাই যাই </a:t>
            </a:r>
            <a:endParaRPr lang="en-US" sz="8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000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962400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89229"/>
            <a:ext cx="3962400" cy="2682572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3505200"/>
            <a:ext cx="3749722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304800"/>
            <a:ext cx="3749722" cy="2667001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667000" y="1219200"/>
            <a:ext cx="3962400" cy="3962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Early Rising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729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5470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61849"/>
            <a:ext cx="8001000" cy="2161520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5400" b="1" dirty="0" smtClean="0">
                <a:latin typeface="Book Antiqua" pitchFamily="18" charset="0"/>
              </a:rPr>
              <a:t>“Early Rising”</a:t>
            </a:r>
            <a:endParaRPr lang="en-US" sz="48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264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k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now information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ave the habit of rising early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dialogue.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56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Hi friend, How are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6139"/>
              <a:gd name="adj2" fmla="val -16226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fine and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562565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6516912" y="2812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00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1766887"/>
            <a:ext cx="4042228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also fine.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1167720"/>
          </a:xfrm>
          <a:prstGeom prst="wedgeRoundRectCallout">
            <a:avLst>
              <a:gd name="adj1" fmla="val 66498"/>
              <a:gd name="adj2" fmla="val -1371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Why are you here so early?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87283" y="2577079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556828" y="25146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546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524000"/>
            <a:ext cx="4042228" cy="1100138"/>
          </a:xfrm>
          <a:prstGeom prst="wedgeRoundRectCallout">
            <a:avLst>
              <a:gd name="adj1" fmla="val -69977"/>
              <a:gd name="adj2" fmla="val 7569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always get up early in the morning.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why?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48971" y="2532743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324598" y="2624138"/>
            <a:ext cx="8382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91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allAtOnce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683657"/>
            <a:ext cx="4042228" cy="940481"/>
          </a:xfrm>
          <a:prstGeom prst="wedgeRoundRectCallout">
            <a:avLst>
              <a:gd name="adj1" fmla="val -56692"/>
              <a:gd name="adj2" fmla="val 712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know that early rising is good for health.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45341" y="253682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705598" y="25368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646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404</Words>
  <Application>Microsoft Office PowerPoint</Application>
  <PresentationFormat>On-screen Show (4:3)</PresentationFormat>
  <Paragraphs>67</Paragraphs>
  <Slides>25</Slides>
  <Notes>1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UITRCE</cp:lastModifiedBy>
  <cp:revision>46</cp:revision>
  <dcterms:created xsi:type="dcterms:W3CDTF">2014-01-18T17:09:26Z</dcterms:created>
  <dcterms:modified xsi:type="dcterms:W3CDTF">2020-02-12T05:52:52Z</dcterms:modified>
</cp:coreProperties>
</file>