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71" r:id="rId17"/>
    <p:sldId id="272" r:id="rId18"/>
    <p:sldId id="266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0.xml"/><Relationship Id="rId1" Type="http://schemas.openxmlformats.org/officeDocument/2006/relationships/video" Target="file:///C:\Users\USER\Desktop\Indira\Video\&#2477;&#2495;&#2465;&#2495;&#2451;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57400"/>
            <a:ext cx="6705600" cy="39338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6800" y="228600"/>
            <a:ext cx="640080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3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1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457200" y="3733800"/>
            <a:ext cx="2971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আতা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চাই</a:t>
            </a:r>
            <a:r>
              <a:rPr lang="bn-IN" sz="3200" dirty="0" smtClean="0"/>
              <a:t>।</a:t>
            </a:r>
            <a:endParaRPr lang="en-US" sz="1600" dirty="0"/>
          </a:p>
        </p:txBody>
      </p:sp>
      <p:sp>
        <p:nvSpPr>
          <p:cNvPr id="4" name="Right Arrow 3"/>
          <p:cNvSpPr/>
          <p:nvPr/>
        </p:nvSpPr>
        <p:spPr>
          <a:xfrm>
            <a:off x="3657600" y="3886200"/>
            <a:ext cx="1130808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76800" y="3657600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তা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nt-Up Arrow 5"/>
          <p:cNvSpPr/>
          <p:nvPr/>
        </p:nvSpPr>
        <p:spPr>
          <a:xfrm>
            <a:off x="7162800" y="3352800"/>
            <a:ext cx="1219200" cy="990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5600" y="1219200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0936" y="1066801"/>
            <a:ext cx="249846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524000"/>
            <a:ext cx="5943600" cy="259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বইয়ের ১১ নং পৃষ্টা খোল</a:t>
            </a:r>
            <a:endParaRPr lang="en-US" sz="80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114800"/>
            <a:ext cx="2819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অজ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আসে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3708400" cy="238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143000"/>
            <a:ext cx="350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4495800" y="4114800"/>
            <a:ext cx="3352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অলি হাসে।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5071" y="762000"/>
            <a:ext cx="398032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486400" y="3581400"/>
            <a:ext cx="2971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আতা চাই</a:t>
            </a:r>
            <a:r>
              <a:rPr lang="bn-IN" sz="3200" dirty="0" smtClean="0"/>
              <a:t>।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914400" y="3886200"/>
            <a:ext cx="3048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আম খাই।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447800" y="304800"/>
            <a:ext cx="5410200" cy="2870719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199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1905000" y="3352800"/>
            <a:ext cx="5181600" cy="3205413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199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371600"/>
            <a:ext cx="243840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25108">
            <a:off x="1104625" y="1443031"/>
            <a:ext cx="2119393" cy="234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838200" y="4419600"/>
            <a:ext cx="1752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667000" y="3733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00600" y="4114800"/>
            <a:ext cx="121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096000" y="35052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লি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2743200" cy="201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066800"/>
            <a:ext cx="249846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762000" y="3962400"/>
            <a:ext cx="144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209800" y="33528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257800" y="3886200"/>
            <a:ext cx="144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705600" y="32766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তা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725" y="533400"/>
            <a:ext cx="66294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7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if flow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772" y="1828800"/>
            <a:ext cx="5543227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066800"/>
            <a:ext cx="5562600" cy="1371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200400"/>
            <a:ext cx="8042586" cy="2400657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ইন্দিরা বড়ুয়া,সঃশিঃ,</a:t>
            </a:r>
          </a:p>
          <a:p>
            <a:pPr algn="ctr"/>
            <a:r>
              <a:rPr lang="bn-IN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আশিয়া ফারুক রিজিয়া সঃপ্রাঃবিদ্যালয়</a:t>
            </a:r>
          </a:p>
          <a:p>
            <a:pPr algn="ctr"/>
            <a:r>
              <a:rPr lang="bn-IN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পটিয়া,চট্টগ্রাম।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990600" y="457200"/>
            <a:ext cx="6172200" cy="5212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শ্রেণিঃপ্রথম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পাঠঃশুনি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অ,আ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0" y="685800"/>
            <a:ext cx="8915400" cy="144780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 শেষে শিক্ষার্থীরা যা জানবে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590800"/>
            <a:ext cx="7848600" cy="1295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ও শব্দে ব্যবহৃত বাংলা বর্ণমালার ধ্বনি মনোযোগ সহকারে শুনে মনে রাখতে পারবে ১.১.১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343400"/>
            <a:ext cx="7924800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বাক্য ও শব্দে ব্যবহৃত বাংলা বর্ণমালার ধ্বনি শুদ্ধ্ব ও স্পষ্ঠভাবে বলতে ও পড়তে পারবে ১.১.১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9800" y="457200"/>
            <a:ext cx="5181600" cy="1752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চলো একটা ভিডিও 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ভিডিও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819400"/>
            <a:ext cx="9144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447800"/>
            <a:ext cx="6705600" cy="3429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অ, আ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3911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14400" y="4953000"/>
            <a:ext cx="19812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অজ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438400"/>
            <a:ext cx="2743200" cy="201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343400" y="4876800"/>
            <a:ext cx="11430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Bent-Up Arrow 9"/>
          <p:cNvSpPr/>
          <p:nvPr/>
        </p:nvSpPr>
        <p:spPr>
          <a:xfrm>
            <a:off x="5562600" y="4419600"/>
            <a:ext cx="2209800" cy="1219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086600" y="2819400"/>
            <a:ext cx="1295400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124200" y="5334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19200" y="457200"/>
            <a:ext cx="6477000" cy="1066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নিচের ছবিগুলো দেখ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1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350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81000" y="4038600"/>
            <a:ext cx="32766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অলি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হাসে।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3962400"/>
            <a:ext cx="15240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লি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33800" y="4267200"/>
            <a:ext cx="1066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>
            <a:off x="6781800" y="3352800"/>
            <a:ext cx="1524000" cy="1447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9400" y="1295400"/>
            <a:ext cx="1828800" cy="1371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219200"/>
            <a:ext cx="243840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0" y="3810000"/>
            <a:ext cx="2819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আম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খাই।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657600" y="3886200"/>
            <a:ext cx="1143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3000" y="3810000"/>
            <a:ext cx="175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nt-Up Arrow 5"/>
          <p:cNvSpPr/>
          <p:nvPr/>
        </p:nvSpPr>
        <p:spPr>
          <a:xfrm>
            <a:off x="6781800" y="3352800"/>
            <a:ext cx="1600200" cy="1371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858000" y="1143000"/>
            <a:ext cx="17526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25108">
            <a:off x="4726532" y="1058591"/>
            <a:ext cx="2135843" cy="236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chnic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506</TotalTime>
  <Words>111</Words>
  <Application>Microsoft Office PowerPoint</Application>
  <PresentationFormat>On-screen Show (4:3)</PresentationFormat>
  <Paragraphs>40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Opulent</vt:lpstr>
      <vt:lpstr>Trek</vt:lpstr>
      <vt:lpstr>Technic</vt:lpstr>
      <vt:lpstr>Concourse</vt:lpstr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66</cp:revision>
  <dcterms:created xsi:type="dcterms:W3CDTF">2006-08-16T00:00:00Z</dcterms:created>
  <dcterms:modified xsi:type="dcterms:W3CDTF">2020-02-12T04:53:17Z</dcterms:modified>
</cp:coreProperties>
</file>