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0" r:id="rId10"/>
    <p:sldId id="264" r:id="rId11"/>
    <p:sldId id="271" r:id="rId12"/>
    <p:sldId id="267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82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22BD1-6710-4C1A-8576-7AF4DC7FE77C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7EA6D8B-0B35-4918-9273-63E2757C3800}">
      <dgm:prSet phldrT="[Text]" custT="1"/>
      <dgm:spPr/>
      <dgm:t>
        <a:bodyPr/>
        <a:lstStyle/>
        <a:p>
          <a:r>
            <a:rPr lang="bn-BD" sz="2800" b="1" dirty="0">
              <a:latin typeface="NikoshBAN" panose="02000000000000000000" pitchFamily="2" charset="0"/>
              <a:cs typeface="NikoshBAN" panose="02000000000000000000" pitchFamily="2" charset="0"/>
            </a:rPr>
            <a:t>শাহেদুল আলম 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194755-8DF1-4722-8EDA-57B2BF36EAAA}" type="parTrans" cxnId="{29697737-68CA-4EC5-A4CA-DE0B94F22A89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809F8F-6D2D-4253-8A17-23367BDC9212}" type="sibTrans" cxnId="{29697737-68CA-4EC5-A4CA-DE0B94F22A89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681FBA-A420-48E5-AEEC-44577B388D7C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কাশীপুর স. প্রা. বি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CB94C4-5D83-410F-B034-2676A9AAE765}" type="parTrans" cxnId="{FB6CBDCC-35DA-4356-B802-FC8DD208B8ED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4C97F7-3E4E-48BD-881C-8D305E82B02F}" type="sibTrans" cxnId="{FB6CBDCC-35DA-4356-B802-FC8DD208B8E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2ABC67-B6DC-4E4F-91A8-FC32A68DEFE2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সহকারি শিক্ষক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54166B-491F-4679-A2A7-ABA473A1FE74}" type="parTrans" cxnId="{EBF025E4-C84D-4864-8943-DED03639B59B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2152B1-0FE0-40DD-8C16-EF77DAD6F456}" type="sibTrans" cxnId="{EBF025E4-C84D-4864-8943-DED03639B59B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7E3211-9AA4-4445-B015-ABEFEE0CCD38}">
      <dgm:prSet phldrT="[Text]" custT="1"/>
      <dgm:spPr/>
      <dgm:t>
        <a:bodyPr/>
        <a:lstStyle/>
        <a:p>
          <a:r>
            <a:rPr lang="en-US" sz="1600" dirty="0">
              <a:latin typeface="NikoshBAN" panose="02000000000000000000" pitchFamily="2" charset="0"/>
              <a:cs typeface="NikoshBAN" panose="02000000000000000000" pitchFamily="2" charset="0"/>
            </a:rPr>
            <a:t>C</a:t>
          </a:r>
          <a:r>
            <a:rPr lang="bn-BD" sz="1600" dirty="0">
              <a:latin typeface="NikoshBAN" panose="02000000000000000000" pitchFamily="2" charset="0"/>
              <a:cs typeface="NikoshBAN" panose="02000000000000000000" pitchFamily="2" charset="0"/>
            </a:rPr>
            <a:t>houdhury.rigan@gmail.com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F61679-DFD9-49F9-B7F9-CBA983B67E82}" type="sibTrans" cxnId="{2BD02DD6-924D-43D2-9B5E-BF7C858D77D0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646AE1-07E7-4AC0-A67C-437E16E5ADB0}" type="parTrans" cxnId="{2BD02DD6-924D-43D2-9B5E-BF7C858D77D0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87319E-441C-4C16-A90A-178AC349A5E7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০১৮১৪-৩১৪৩০৭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1F9EBF-48A1-4C6B-A3FA-9AE5963FBD93}" type="sibTrans" cxnId="{87809303-393B-4615-980D-AD2C76F21752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CF1314-E42E-43CB-823B-D1013206E09E}" type="parTrans" cxnId="{87809303-393B-4615-980D-AD2C76F21752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BEF795-6389-4724-9C60-977584B421A1}" type="pres">
      <dgm:prSet presAssocID="{E4322BD1-6710-4C1A-8576-7AF4DC7FE77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73F3193-4FC3-4408-B397-704AC9D781E0}" type="pres">
      <dgm:prSet presAssocID="{47EA6D8B-0B35-4918-9273-63E2757C3800}" presName="centerShape" presStyleLbl="node0" presStyleIdx="0" presStyleCnt="1" custScaleX="165694" custScaleY="139759"/>
      <dgm:spPr/>
    </dgm:pt>
    <dgm:pt modelId="{31E339B6-30CB-480B-8082-03C5AEEA197C}" type="pres">
      <dgm:prSet presAssocID="{1DCB94C4-5D83-410F-B034-2676A9AAE765}" presName="parTrans" presStyleLbl="sibTrans2D1" presStyleIdx="0" presStyleCnt="4"/>
      <dgm:spPr/>
    </dgm:pt>
    <dgm:pt modelId="{FA54D0CB-B732-41A5-906F-9AF13A8D1676}" type="pres">
      <dgm:prSet presAssocID="{1DCB94C4-5D83-410F-B034-2676A9AAE765}" presName="connectorText" presStyleLbl="sibTrans2D1" presStyleIdx="0" presStyleCnt="4"/>
      <dgm:spPr/>
    </dgm:pt>
    <dgm:pt modelId="{4E249C7E-7828-4817-9920-5068484ED8DC}" type="pres">
      <dgm:prSet presAssocID="{A6681FBA-A420-48E5-AEEC-44577B388D7C}" presName="node" presStyleLbl="node1" presStyleIdx="0" presStyleCnt="4" custRadScaleRad="96251">
        <dgm:presLayoutVars>
          <dgm:bulletEnabled val="1"/>
        </dgm:presLayoutVars>
      </dgm:prSet>
      <dgm:spPr/>
    </dgm:pt>
    <dgm:pt modelId="{37F4EF0C-CF40-4E95-BDD3-8F1AD3B6C2F1}" type="pres">
      <dgm:prSet presAssocID="{3354166B-491F-4679-A2A7-ABA473A1FE74}" presName="parTrans" presStyleLbl="sibTrans2D1" presStyleIdx="1" presStyleCnt="4"/>
      <dgm:spPr/>
    </dgm:pt>
    <dgm:pt modelId="{632023B9-76FA-41AF-92A8-B0B517E5D33B}" type="pres">
      <dgm:prSet presAssocID="{3354166B-491F-4679-A2A7-ABA473A1FE74}" presName="connectorText" presStyleLbl="sibTrans2D1" presStyleIdx="1" presStyleCnt="4"/>
      <dgm:spPr/>
    </dgm:pt>
    <dgm:pt modelId="{551A51A8-889C-489B-8876-EE99634A5BC3}" type="pres">
      <dgm:prSet presAssocID="{DD2ABC67-B6DC-4E4F-91A8-FC32A68DEFE2}" presName="node" presStyleLbl="node1" presStyleIdx="1" presStyleCnt="4">
        <dgm:presLayoutVars>
          <dgm:bulletEnabled val="1"/>
        </dgm:presLayoutVars>
      </dgm:prSet>
      <dgm:spPr/>
    </dgm:pt>
    <dgm:pt modelId="{2872BD18-74E3-49A2-A8AE-4D6B35F1B8FF}" type="pres">
      <dgm:prSet presAssocID="{E1CF1314-E42E-43CB-823B-D1013206E09E}" presName="parTrans" presStyleLbl="sibTrans2D1" presStyleIdx="2" presStyleCnt="4"/>
      <dgm:spPr/>
    </dgm:pt>
    <dgm:pt modelId="{E4DDB8DD-775B-4585-962B-65237314DC51}" type="pres">
      <dgm:prSet presAssocID="{E1CF1314-E42E-43CB-823B-D1013206E09E}" presName="connectorText" presStyleLbl="sibTrans2D1" presStyleIdx="2" presStyleCnt="4"/>
      <dgm:spPr/>
    </dgm:pt>
    <dgm:pt modelId="{FEFCEF1E-06BC-467F-8284-9D134EA03180}" type="pres">
      <dgm:prSet presAssocID="{3887319E-441C-4C16-A90A-178AC349A5E7}" presName="node" presStyleLbl="node1" presStyleIdx="2" presStyleCnt="4">
        <dgm:presLayoutVars>
          <dgm:bulletEnabled val="1"/>
        </dgm:presLayoutVars>
      </dgm:prSet>
      <dgm:spPr/>
    </dgm:pt>
    <dgm:pt modelId="{C0687F82-1366-432F-AA7A-9094AD5CC0DE}" type="pres">
      <dgm:prSet presAssocID="{B0646AE1-07E7-4AC0-A67C-437E16E5ADB0}" presName="parTrans" presStyleLbl="sibTrans2D1" presStyleIdx="3" presStyleCnt="4"/>
      <dgm:spPr/>
    </dgm:pt>
    <dgm:pt modelId="{06C8F610-A5F8-425B-B780-120B05671872}" type="pres">
      <dgm:prSet presAssocID="{B0646AE1-07E7-4AC0-A67C-437E16E5ADB0}" presName="connectorText" presStyleLbl="sibTrans2D1" presStyleIdx="3" presStyleCnt="4"/>
      <dgm:spPr/>
    </dgm:pt>
    <dgm:pt modelId="{B13EACA8-5E86-47D4-AA38-692B776D9B42}" type="pres">
      <dgm:prSet presAssocID="{4F7E3211-9AA4-4445-B015-ABEFEE0CCD38}" presName="node" presStyleLbl="node1" presStyleIdx="3" presStyleCnt="4" custRadScaleRad="101247" custRadScaleInc="2666">
        <dgm:presLayoutVars>
          <dgm:bulletEnabled val="1"/>
        </dgm:presLayoutVars>
      </dgm:prSet>
      <dgm:spPr/>
    </dgm:pt>
  </dgm:ptLst>
  <dgm:cxnLst>
    <dgm:cxn modelId="{87809303-393B-4615-980D-AD2C76F21752}" srcId="{47EA6D8B-0B35-4918-9273-63E2757C3800}" destId="{3887319E-441C-4C16-A90A-178AC349A5E7}" srcOrd="2" destOrd="0" parTransId="{E1CF1314-E42E-43CB-823B-D1013206E09E}" sibTransId="{4C1F9EBF-48A1-4C6B-A3FA-9AE5963FBD93}"/>
    <dgm:cxn modelId="{62CE8A1F-870F-4E63-A0C3-EB0FFF2F18D0}" type="presOf" srcId="{E1CF1314-E42E-43CB-823B-D1013206E09E}" destId="{2872BD18-74E3-49A2-A8AE-4D6B35F1B8FF}" srcOrd="0" destOrd="0" presId="urn:microsoft.com/office/officeart/2005/8/layout/radial5"/>
    <dgm:cxn modelId="{70061B2C-FA50-49B1-8923-B79E0185DF59}" type="presOf" srcId="{B0646AE1-07E7-4AC0-A67C-437E16E5ADB0}" destId="{C0687F82-1366-432F-AA7A-9094AD5CC0DE}" srcOrd="0" destOrd="0" presId="urn:microsoft.com/office/officeart/2005/8/layout/radial5"/>
    <dgm:cxn modelId="{29697737-68CA-4EC5-A4CA-DE0B94F22A89}" srcId="{E4322BD1-6710-4C1A-8576-7AF4DC7FE77C}" destId="{47EA6D8B-0B35-4918-9273-63E2757C3800}" srcOrd="0" destOrd="0" parTransId="{80194755-8DF1-4722-8EDA-57B2BF36EAAA}" sibTransId="{F7809F8F-6D2D-4253-8A17-23367BDC9212}"/>
    <dgm:cxn modelId="{0F77A95D-3B86-4AFD-85DD-EB5D96DEAF22}" type="presOf" srcId="{47EA6D8B-0B35-4918-9273-63E2757C3800}" destId="{573F3193-4FC3-4408-B397-704AC9D781E0}" srcOrd="0" destOrd="0" presId="urn:microsoft.com/office/officeart/2005/8/layout/radial5"/>
    <dgm:cxn modelId="{E8CDA350-FC9B-45B2-B787-117D2D61C1E6}" type="presOf" srcId="{3887319E-441C-4C16-A90A-178AC349A5E7}" destId="{FEFCEF1E-06BC-467F-8284-9D134EA03180}" srcOrd="0" destOrd="0" presId="urn:microsoft.com/office/officeart/2005/8/layout/radial5"/>
    <dgm:cxn modelId="{BA734671-EAA8-4E3D-91D7-684FFA3F0D45}" type="presOf" srcId="{3354166B-491F-4679-A2A7-ABA473A1FE74}" destId="{632023B9-76FA-41AF-92A8-B0B517E5D33B}" srcOrd="1" destOrd="0" presId="urn:microsoft.com/office/officeart/2005/8/layout/radial5"/>
    <dgm:cxn modelId="{ADD55973-86EB-4D42-90DB-5227F05A09C7}" type="presOf" srcId="{E4322BD1-6710-4C1A-8576-7AF4DC7FE77C}" destId="{83BEF795-6389-4724-9C60-977584B421A1}" srcOrd="0" destOrd="0" presId="urn:microsoft.com/office/officeart/2005/8/layout/radial5"/>
    <dgm:cxn modelId="{C2868D84-ACDA-4615-9220-2240BEC8CFE7}" type="presOf" srcId="{DD2ABC67-B6DC-4E4F-91A8-FC32A68DEFE2}" destId="{551A51A8-889C-489B-8876-EE99634A5BC3}" srcOrd="0" destOrd="0" presId="urn:microsoft.com/office/officeart/2005/8/layout/radial5"/>
    <dgm:cxn modelId="{936CEF9B-F6F9-421B-BA1E-76C62EC44FDE}" type="presOf" srcId="{1DCB94C4-5D83-410F-B034-2676A9AAE765}" destId="{31E339B6-30CB-480B-8082-03C5AEEA197C}" srcOrd="0" destOrd="0" presId="urn:microsoft.com/office/officeart/2005/8/layout/radial5"/>
    <dgm:cxn modelId="{FB6CBDCC-35DA-4356-B802-FC8DD208B8ED}" srcId="{47EA6D8B-0B35-4918-9273-63E2757C3800}" destId="{A6681FBA-A420-48E5-AEEC-44577B388D7C}" srcOrd="0" destOrd="0" parTransId="{1DCB94C4-5D83-410F-B034-2676A9AAE765}" sibTransId="{404C97F7-3E4E-48BD-881C-8D305E82B02F}"/>
    <dgm:cxn modelId="{00C67DD2-9559-40DE-B3AD-B9F2B7E95252}" type="presOf" srcId="{4F7E3211-9AA4-4445-B015-ABEFEE0CCD38}" destId="{B13EACA8-5E86-47D4-AA38-692B776D9B42}" srcOrd="0" destOrd="0" presId="urn:microsoft.com/office/officeart/2005/8/layout/radial5"/>
    <dgm:cxn modelId="{2BD02DD6-924D-43D2-9B5E-BF7C858D77D0}" srcId="{47EA6D8B-0B35-4918-9273-63E2757C3800}" destId="{4F7E3211-9AA4-4445-B015-ABEFEE0CCD38}" srcOrd="3" destOrd="0" parTransId="{B0646AE1-07E7-4AC0-A67C-437E16E5ADB0}" sibTransId="{E2F61679-DFD9-49F9-B7F9-CBA983B67E82}"/>
    <dgm:cxn modelId="{EBF025E4-C84D-4864-8943-DED03639B59B}" srcId="{47EA6D8B-0B35-4918-9273-63E2757C3800}" destId="{DD2ABC67-B6DC-4E4F-91A8-FC32A68DEFE2}" srcOrd="1" destOrd="0" parTransId="{3354166B-491F-4679-A2A7-ABA473A1FE74}" sibTransId="{972152B1-0FE0-40DD-8C16-EF77DAD6F456}"/>
    <dgm:cxn modelId="{AC5607E5-D327-40B8-A0B4-01EE8854BA89}" type="presOf" srcId="{3354166B-491F-4679-A2A7-ABA473A1FE74}" destId="{37F4EF0C-CF40-4E95-BDD3-8F1AD3B6C2F1}" srcOrd="0" destOrd="0" presId="urn:microsoft.com/office/officeart/2005/8/layout/radial5"/>
    <dgm:cxn modelId="{224F72E7-01E3-4D3F-AAC1-99263DB275CC}" type="presOf" srcId="{1DCB94C4-5D83-410F-B034-2676A9AAE765}" destId="{FA54D0CB-B732-41A5-906F-9AF13A8D1676}" srcOrd="1" destOrd="0" presId="urn:microsoft.com/office/officeart/2005/8/layout/radial5"/>
    <dgm:cxn modelId="{224070E9-A616-4293-A873-F69465BA9FD2}" type="presOf" srcId="{B0646AE1-07E7-4AC0-A67C-437E16E5ADB0}" destId="{06C8F610-A5F8-425B-B780-120B05671872}" srcOrd="1" destOrd="0" presId="urn:microsoft.com/office/officeart/2005/8/layout/radial5"/>
    <dgm:cxn modelId="{882DE0EC-51B2-45C2-BDE1-6EAD1F8A958D}" type="presOf" srcId="{A6681FBA-A420-48E5-AEEC-44577B388D7C}" destId="{4E249C7E-7828-4817-9920-5068484ED8DC}" srcOrd="0" destOrd="0" presId="urn:microsoft.com/office/officeart/2005/8/layout/radial5"/>
    <dgm:cxn modelId="{BA18D8FE-68C8-4EA2-A15F-005CD340D31F}" type="presOf" srcId="{E1CF1314-E42E-43CB-823B-D1013206E09E}" destId="{E4DDB8DD-775B-4585-962B-65237314DC51}" srcOrd="1" destOrd="0" presId="urn:microsoft.com/office/officeart/2005/8/layout/radial5"/>
    <dgm:cxn modelId="{18EBD683-DB07-42B4-B56C-A668A314AC2D}" type="presParOf" srcId="{83BEF795-6389-4724-9C60-977584B421A1}" destId="{573F3193-4FC3-4408-B397-704AC9D781E0}" srcOrd="0" destOrd="0" presId="urn:microsoft.com/office/officeart/2005/8/layout/radial5"/>
    <dgm:cxn modelId="{F90D1E6F-F1EE-464B-A859-A39E1748045B}" type="presParOf" srcId="{83BEF795-6389-4724-9C60-977584B421A1}" destId="{31E339B6-30CB-480B-8082-03C5AEEA197C}" srcOrd="1" destOrd="0" presId="urn:microsoft.com/office/officeart/2005/8/layout/radial5"/>
    <dgm:cxn modelId="{A8D8F424-BFB5-4398-A6FB-07B1CF0BBBBA}" type="presParOf" srcId="{31E339B6-30CB-480B-8082-03C5AEEA197C}" destId="{FA54D0CB-B732-41A5-906F-9AF13A8D1676}" srcOrd="0" destOrd="0" presId="urn:microsoft.com/office/officeart/2005/8/layout/radial5"/>
    <dgm:cxn modelId="{07AD53EC-91BB-4150-819B-311758BAA344}" type="presParOf" srcId="{83BEF795-6389-4724-9C60-977584B421A1}" destId="{4E249C7E-7828-4817-9920-5068484ED8DC}" srcOrd="2" destOrd="0" presId="urn:microsoft.com/office/officeart/2005/8/layout/radial5"/>
    <dgm:cxn modelId="{7692D823-BE58-4244-9222-02811EE86933}" type="presParOf" srcId="{83BEF795-6389-4724-9C60-977584B421A1}" destId="{37F4EF0C-CF40-4E95-BDD3-8F1AD3B6C2F1}" srcOrd="3" destOrd="0" presId="urn:microsoft.com/office/officeart/2005/8/layout/radial5"/>
    <dgm:cxn modelId="{9AC81A02-BDF4-4D9E-A26A-F5C5C051C6F4}" type="presParOf" srcId="{37F4EF0C-CF40-4E95-BDD3-8F1AD3B6C2F1}" destId="{632023B9-76FA-41AF-92A8-B0B517E5D33B}" srcOrd="0" destOrd="0" presId="urn:microsoft.com/office/officeart/2005/8/layout/radial5"/>
    <dgm:cxn modelId="{865714CA-B53A-4E4A-9C6E-409780168CE2}" type="presParOf" srcId="{83BEF795-6389-4724-9C60-977584B421A1}" destId="{551A51A8-889C-489B-8876-EE99634A5BC3}" srcOrd="4" destOrd="0" presId="urn:microsoft.com/office/officeart/2005/8/layout/radial5"/>
    <dgm:cxn modelId="{44CC449E-A5E4-4391-AE50-D97A2E2B92F7}" type="presParOf" srcId="{83BEF795-6389-4724-9C60-977584B421A1}" destId="{2872BD18-74E3-49A2-A8AE-4D6B35F1B8FF}" srcOrd="5" destOrd="0" presId="urn:microsoft.com/office/officeart/2005/8/layout/radial5"/>
    <dgm:cxn modelId="{D4321DCF-17F8-4019-8211-4849C64374F8}" type="presParOf" srcId="{2872BD18-74E3-49A2-A8AE-4D6B35F1B8FF}" destId="{E4DDB8DD-775B-4585-962B-65237314DC51}" srcOrd="0" destOrd="0" presId="urn:microsoft.com/office/officeart/2005/8/layout/radial5"/>
    <dgm:cxn modelId="{7A473884-54A1-4FBB-9676-0C3294BC8F28}" type="presParOf" srcId="{83BEF795-6389-4724-9C60-977584B421A1}" destId="{FEFCEF1E-06BC-467F-8284-9D134EA03180}" srcOrd="6" destOrd="0" presId="urn:microsoft.com/office/officeart/2005/8/layout/radial5"/>
    <dgm:cxn modelId="{9A1CD7F4-8B68-4259-99C4-F4D3847E200B}" type="presParOf" srcId="{83BEF795-6389-4724-9C60-977584B421A1}" destId="{C0687F82-1366-432F-AA7A-9094AD5CC0DE}" srcOrd="7" destOrd="0" presId="urn:microsoft.com/office/officeart/2005/8/layout/radial5"/>
    <dgm:cxn modelId="{80F15AB2-015A-45D7-893F-0D9A25464469}" type="presParOf" srcId="{C0687F82-1366-432F-AA7A-9094AD5CC0DE}" destId="{06C8F610-A5F8-425B-B780-120B05671872}" srcOrd="0" destOrd="0" presId="urn:microsoft.com/office/officeart/2005/8/layout/radial5"/>
    <dgm:cxn modelId="{28584F54-D623-4066-B671-0475E8B9BA07}" type="presParOf" srcId="{83BEF795-6389-4724-9C60-977584B421A1}" destId="{B13EACA8-5E86-47D4-AA38-692B776D9B4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F3193-4FC3-4408-B397-704AC9D781E0}">
      <dsp:nvSpPr>
        <dsp:cNvPr id="0" name=""/>
        <dsp:cNvSpPr/>
      </dsp:nvSpPr>
      <dsp:spPr>
        <a:xfrm>
          <a:off x="2883611" y="1713703"/>
          <a:ext cx="2360777" cy="19912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শাহেদুল আলম 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9339" y="2005316"/>
        <a:ext cx="1669321" cy="1408034"/>
      </dsp:txXfrm>
    </dsp:sp>
    <dsp:sp modelId="{31E339B6-30CB-480B-8082-03C5AEEA197C}">
      <dsp:nvSpPr>
        <dsp:cNvPr id="0" name=""/>
        <dsp:cNvSpPr/>
      </dsp:nvSpPr>
      <dsp:spPr>
        <a:xfrm rot="16200000">
          <a:off x="4008037" y="1369069"/>
          <a:ext cx="11192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24826" y="1482743"/>
        <a:ext cx="78347" cy="290655"/>
      </dsp:txXfrm>
    </dsp:sp>
    <dsp:sp modelId="{4E249C7E-7828-4817-9920-5068484ED8DC}">
      <dsp:nvSpPr>
        <dsp:cNvPr id="0" name=""/>
        <dsp:cNvSpPr/>
      </dsp:nvSpPr>
      <dsp:spPr>
        <a:xfrm>
          <a:off x="3351609" y="77744"/>
          <a:ext cx="1424781" cy="14247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কাশীপুর স. প্রা. বি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286398"/>
        <a:ext cx="1007473" cy="1007473"/>
      </dsp:txXfrm>
    </dsp:sp>
    <dsp:sp modelId="{37F4EF0C-CF40-4E95-BDD3-8F1AD3B6C2F1}">
      <dsp:nvSpPr>
        <dsp:cNvPr id="0" name=""/>
        <dsp:cNvSpPr/>
      </dsp:nvSpPr>
      <dsp:spPr>
        <a:xfrm>
          <a:off x="5266646" y="2467120"/>
          <a:ext cx="53621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6646" y="2564005"/>
        <a:ext cx="37535" cy="290655"/>
      </dsp:txXfrm>
    </dsp:sp>
    <dsp:sp modelId="{551A51A8-889C-489B-8876-EE99634A5BC3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সহকারি শিক্ষক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54215" y="2205596"/>
        <a:ext cx="1007473" cy="1007473"/>
      </dsp:txXfrm>
    </dsp:sp>
    <dsp:sp modelId="{2872BD18-74E3-49A2-A8AE-4D6B35F1B8FF}">
      <dsp:nvSpPr>
        <dsp:cNvPr id="0" name=""/>
        <dsp:cNvSpPr/>
      </dsp:nvSpPr>
      <dsp:spPr>
        <a:xfrm rot="5400000">
          <a:off x="3988228" y="3601427"/>
          <a:ext cx="151543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10960" y="3675581"/>
        <a:ext cx="106080" cy="290655"/>
      </dsp:txXfrm>
    </dsp:sp>
    <dsp:sp modelId="{FEFCEF1E-06BC-467F-8284-9D134EA03180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০১৮১৪-৩১৪৩০৭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4199548"/>
        <a:ext cx="1007473" cy="1007473"/>
      </dsp:txXfrm>
    </dsp:sp>
    <dsp:sp modelId="{C0687F82-1366-432F-AA7A-9094AD5CC0DE}">
      <dsp:nvSpPr>
        <dsp:cNvPr id="0" name=""/>
        <dsp:cNvSpPr/>
      </dsp:nvSpPr>
      <dsp:spPr>
        <a:xfrm rot="10871982">
          <a:off x="2789381" y="2441127"/>
          <a:ext cx="6685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809435" y="2538222"/>
        <a:ext cx="46799" cy="290655"/>
      </dsp:txXfrm>
    </dsp:sp>
    <dsp:sp modelId="{B13EACA8-5E86-47D4-AA38-692B776D9B42}">
      <dsp:nvSpPr>
        <dsp:cNvPr id="0" name=""/>
        <dsp:cNvSpPr/>
      </dsp:nvSpPr>
      <dsp:spPr>
        <a:xfrm>
          <a:off x="1333235" y="1954674"/>
          <a:ext cx="1424781" cy="1424781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NikoshBAN" panose="02000000000000000000" pitchFamily="2" charset="0"/>
              <a:cs typeface="NikoshBAN" panose="02000000000000000000" pitchFamily="2" charset="0"/>
            </a:rPr>
            <a:t>C</a:t>
          </a:r>
          <a:r>
            <a:rPr lang="bn-BD" sz="1600" kern="1200" dirty="0">
              <a:latin typeface="NikoshBAN" panose="02000000000000000000" pitchFamily="2" charset="0"/>
              <a:cs typeface="NikoshBAN" panose="02000000000000000000" pitchFamily="2" charset="0"/>
            </a:rPr>
            <a:t>houdhury.rigan@gmail.com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1889" y="2163328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86D9A-7DB7-466A-8ABD-ADAEECE79B2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89BD4-724A-4CCC-A91F-2E39BF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89BD4-724A-4CCC-A91F-2E39BF87C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E90B-C2BC-4CB7-A264-42559FA8B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CF82A-4BC3-4A9A-8C2C-B0B20600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72BC-A723-4427-A185-05743890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0A79B-11EF-4CE1-849B-A70DA1CB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083C8-37B3-4860-94BE-5AE54998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5954F-738B-4338-9F1C-89B8F4C2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D5779-A09E-410D-8B86-A3D4BFC2E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7F785-C20F-45C5-A619-9214DA21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2A5A-DB85-446A-A5A5-84BBC959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0CFB3-E7E9-4A97-83BD-8C807D63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7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8F54A-6E84-4AF0-9955-0B7CF3E7F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F8C55-23F0-4A23-A468-FD3FF0A20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34883-54F2-4C3E-B9A2-32229808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1137-42F1-46EF-AD44-9775C6D0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B9176-EBC5-4F14-9389-4535F915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4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C0B1-2BC8-4316-A1BD-017A8B19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08A72-75D8-4D48-A3A8-8733E7DD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46A53-CB2C-448F-8AB7-F904F4BB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449F-C5C6-4177-8292-BDA9CD59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8C31A-281A-43A8-B52E-061A074B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6408-3AA6-4D73-A3AB-3F0F9188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EBC82-2AB2-4072-8520-94E0A0104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440FC-C47E-4CD3-88F6-03476321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F5F85-4869-440B-BF6A-C25303CA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2CBFC-6BCA-4A9E-8B16-5DFF9463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6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66C3-2334-459C-83B9-AA73C0EF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C49D-3C89-4277-A8A0-6CBD6CADB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0816C-F3B6-40DB-9C2A-7723D7352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7640-0754-441E-A949-58CC756D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DE8A-DB53-4EC1-9C7F-A08E98F7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1B6C6-D789-4910-96B3-6C9380BB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322F-3744-418E-AE8D-2B957FF22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87BEA-B98E-467F-8A48-ECC926DAE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53BA3-F006-4600-ADCF-F02102FBB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A3042-1BCC-4FD6-A351-35E6EE8DC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60E0C-9393-40D2-92F2-F83CB8616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3F8E3-F017-440E-BB3C-F8644EA4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5047D-2377-4B53-8300-1844D756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5670B-FCCF-4EC4-8441-F7B83866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E994-64B6-41D9-83C6-915063F8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494E22-EEB8-4AE7-886A-3277395E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E45E1-E8CC-42EC-9E69-F014C98B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679F0-0AA3-4AE2-A339-9E99B777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5B7B2-E849-48F8-9A91-32D19B25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45BA7-358E-42D8-9546-A3CE7B85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7C752-6676-47FD-831D-05650214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81C9-01D0-45CB-8EFC-4B9329E3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369F-6F57-470D-AC00-546015BA7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1D0AC-D98E-4088-8A07-5886B9DA6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32DEF-100C-4F9C-86D1-20004DE4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402D5-B42B-4FEB-B213-53C1B362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8C468-1DC0-4BC4-B02D-DB236EF4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6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0A70-BD01-4425-967B-FB0EE1D9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70A50-C125-4678-BFD8-3D424AE51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0B443-A36C-4C74-BB43-0B1D305A5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37D56-D1E6-48EB-BF80-4757820F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559D2-F0CF-40D3-9FED-F8020871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D3E60-9C96-4D5C-83C8-CB4B1BA5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2A0BA-999E-43AC-8F1D-851C08DA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7EE6A-7C39-4590-B13C-5B649A6D2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9102-ED7A-43D3-B997-AED98C865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5106-2295-4935-92D6-D898A750FE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03763-A379-448C-A8CB-C113EC26C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91EAE-14C1-40D6-A83D-9B278F6AD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AA63-3A6D-4558-8E8C-E0200CCC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5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8CA16A-FAD9-48DB-B4C8-4ECA0BD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5502" cy="5894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EAB406-CCBE-4D85-94F8-F36879F642DD}"/>
              </a:ext>
            </a:extLst>
          </p:cNvPr>
          <p:cNvSpPr txBox="1"/>
          <p:nvPr/>
        </p:nvSpPr>
        <p:spPr>
          <a:xfrm>
            <a:off x="4719711" y="5894363"/>
            <a:ext cx="3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16102E-CE5E-4D1F-9925-840E09C3427F}"/>
              </a:ext>
            </a:extLst>
          </p:cNvPr>
          <p:cNvSpPr txBox="1"/>
          <p:nvPr/>
        </p:nvSpPr>
        <p:spPr>
          <a:xfrm>
            <a:off x="154743" y="182880"/>
            <a:ext cx="4065565" cy="1015663"/>
          </a:xfrm>
          <a:prstGeom prst="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7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06C611-8792-4F93-B943-38031CB295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20" t="26218" r="41844" b="15612"/>
          <a:stretch/>
        </p:blipFill>
        <p:spPr>
          <a:xfrm>
            <a:off x="-1" y="134911"/>
            <a:ext cx="5171607" cy="681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28A97A-EE75-4F1D-918E-B47F67848331}"/>
              </a:ext>
            </a:extLst>
          </p:cNvPr>
          <p:cNvSpPr/>
          <p:nvPr/>
        </p:nvSpPr>
        <p:spPr>
          <a:xfrm>
            <a:off x="3102964" y="254833"/>
            <a:ext cx="3177915" cy="17988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6C5563-318C-4592-AABD-79E0236D9BD6}"/>
              </a:ext>
            </a:extLst>
          </p:cNvPr>
          <p:cNvSpPr/>
          <p:nvPr/>
        </p:nvSpPr>
        <p:spPr>
          <a:xfrm>
            <a:off x="3102963" y="2368445"/>
            <a:ext cx="3177915" cy="16039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lus Sign 3">
            <a:extLst>
              <a:ext uri="{FF2B5EF4-FFF2-40B4-BE49-F238E27FC236}">
                <a16:creationId xmlns:a16="http://schemas.microsoft.com/office/drawing/2014/main" id="{31F8386A-231A-485B-8C48-B0DA85B4CC3A}"/>
              </a:ext>
            </a:extLst>
          </p:cNvPr>
          <p:cNvSpPr/>
          <p:nvPr/>
        </p:nvSpPr>
        <p:spPr>
          <a:xfrm>
            <a:off x="1094282" y="2518347"/>
            <a:ext cx="1648917" cy="13041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0C3DA4-433C-4E61-8F11-E261C09F1CEA}"/>
              </a:ext>
            </a:extLst>
          </p:cNvPr>
          <p:cNvCxnSpPr/>
          <p:nvPr/>
        </p:nvCxnSpPr>
        <p:spPr>
          <a:xfrm>
            <a:off x="1094282" y="4557010"/>
            <a:ext cx="643078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3622A2E-825F-4959-80BD-0998CCC32B46}"/>
              </a:ext>
            </a:extLst>
          </p:cNvPr>
          <p:cNvSpPr/>
          <p:nvPr/>
        </p:nvSpPr>
        <p:spPr>
          <a:xfrm>
            <a:off x="3102963" y="5036695"/>
            <a:ext cx="3177915" cy="1439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A9498E-5B4D-48AD-8251-279422CA1875}"/>
              </a:ext>
            </a:extLst>
          </p:cNvPr>
          <p:cNvSpPr txBox="1"/>
          <p:nvPr/>
        </p:nvSpPr>
        <p:spPr>
          <a:xfrm>
            <a:off x="2668249" y="269823"/>
            <a:ext cx="715030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FD631-FA4F-40BE-A14B-47707F0A6019}"/>
              </a:ext>
            </a:extLst>
          </p:cNvPr>
          <p:cNvSpPr txBox="1"/>
          <p:nvPr/>
        </p:nvSpPr>
        <p:spPr>
          <a:xfrm>
            <a:off x="4914278" y="1948721"/>
            <a:ext cx="40623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   ১২</a:t>
            </a:r>
          </a:p>
          <a:p>
            <a:r>
              <a:rPr lang="bn-BD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+২৩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B396EE-B71E-414B-A12B-DBDDD7080A8E}"/>
              </a:ext>
            </a:extLst>
          </p:cNvPr>
          <p:cNvCxnSpPr/>
          <p:nvPr/>
        </p:nvCxnSpPr>
        <p:spPr>
          <a:xfrm>
            <a:off x="4512039" y="4542020"/>
            <a:ext cx="29080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6E405CE-CEA8-4903-AD19-F78C7C38FB11}"/>
              </a:ext>
            </a:extLst>
          </p:cNvPr>
          <p:cNvSpPr/>
          <p:nvPr/>
        </p:nvSpPr>
        <p:spPr>
          <a:xfrm>
            <a:off x="5256550" y="4764466"/>
            <a:ext cx="1678899" cy="11116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722E82-4BF9-41A4-BF5F-709D7243664B}"/>
              </a:ext>
            </a:extLst>
          </p:cNvPr>
          <p:cNvSpPr/>
          <p:nvPr/>
        </p:nvSpPr>
        <p:spPr>
          <a:xfrm>
            <a:off x="2953063" y="299803"/>
            <a:ext cx="5576341" cy="12891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68E640-9ADD-477A-B488-C212ED010729}"/>
              </a:ext>
            </a:extLst>
          </p:cNvPr>
          <p:cNvSpPr txBox="1"/>
          <p:nvPr/>
        </p:nvSpPr>
        <p:spPr>
          <a:xfrm>
            <a:off x="307300" y="2158583"/>
            <a:ext cx="5653789" cy="18620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 ১২+৩৪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65413-A936-45A7-AE64-9EA181DBB2B5}"/>
              </a:ext>
            </a:extLst>
          </p:cNvPr>
          <p:cNvSpPr txBox="1"/>
          <p:nvPr/>
        </p:nvSpPr>
        <p:spPr>
          <a:xfrm>
            <a:off x="307300" y="4083858"/>
            <a:ext cx="5653789" cy="186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৪২+৩১</a:t>
            </a:r>
            <a:r>
              <a:rPr lang="bn-BD" sz="1600" dirty="0"/>
              <a:t> </a:t>
            </a:r>
            <a:endParaRPr lang="en-US" sz="1600" dirty="0"/>
          </a:p>
        </p:txBody>
      </p:sp>
      <p:sp>
        <p:nvSpPr>
          <p:cNvPr id="7" name="Equals 6">
            <a:extLst>
              <a:ext uri="{FF2B5EF4-FFF2-40B4-BE49-F238E27FC236}">
                <a16:creationId xmlns:a16="http://schemas.microsoft.com/office/drawing/2014/main" id="{2F19B843-AE44-4B4D-AB08-808AABEAC15C}"/>
              </a:ext>
            </a:extLst>
          </p:cNvPr>
          <p:cNvSpPr/>
          <p:nvPr/>
        </p:nvSpPr>
        <p:spPr>
          <a:xfrm>
            <a:off x="6910466" y="25146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CDAD44DC-9D65-402C-92BA-E9468DF08F6F}"/>
              </a:ext>
            </a:extLst>
          </p:cNvPr>
          <p:cNvSpPr/>
          <p:nvPr/>
        </p:nvSpPr>
        <p:spPr>
          <a:xfrm>
            <a:off x="6977922" y="455768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545253-D1DD-42DC-9EE8-AAEAC9B759AA}"/>
              </a:ext>
            </a:extLst>
          </p:cNvPr>
          <p:cNvSpPr/>
          <p:nvPr/>
        </p:nvSpPr>
        <p:spPr>
          <a:xfrm>
            <a:off x="8784235" y="2360951"/>
            <a:ext cx="2863121" cy="10680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৪৬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1C56B9-FF15-404A-81F6-B226C5D269F6}"/>
              </a:ext>
            </a:extLst>
          </p:cNvPr>
          <p:cNvSpPr/>
          <p:nvPr/>
        </p:nvSpPr>
        <p:spPr>
          <a:xfrm>
            <a:off x="8909155" y="4557682"/>
            <a:ext cx="2738201" cy="1068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৭৩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0C9855B-076C-490B-B098-1857B1C7125A}"/>
              </a:ext>
            </a:extLst>
          </p:cNvPr>
          <p:cNvGrpSpPr/>
          <p:nvPr/>
        </p:nvGrpSpPr>
        <p:grpSpPr>
          <a:xfrm>
            <a:off x="304077" y="1430461"/>
            <a:ext cx="7867331" cy="1066536"/>
            <a:chOff x="287317" y="1661830"/>
            <a:chExt cx="11381276" cy="1066536"/>
          </a:xfrm>
          <a:solidFill>
            <a:srgbClr val="FF0000"/>
          </a:solidFill>
        </p:grpSpPr>
        <p:sp>
          <p:nvSpPr>
            <p:cNvPr id="4" name="Smiley Face 3">
              <a:extLst>
                <a:ext uri="{FF2B5EF4-FFF2-40B4-BE49-F238E27FC236}">
                  <a16:creationId xmlns:a16="http://schemas.microsoft.com/office/drawing/2014/main" id="{E82596A3-D16B-4BE8-837C-229B617FAC33}"/>
                </a:ext>
              </a:extLst>
            </p:cNvPr>
            <p:cNvSpPr/>
            <p:nvPr/>
          </p:nvSpPr>
          <p:spPr>
            <a:xfrm>
              <a:off x="287317" y="1691462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Smiley Face 4">
              <a:extLst>
                <a:ext uri="{FF2B5EF4-FFF2-40B4-BE49-F238E27FC236}">
                  <a16:creationId xmlns:a16="http://schemas.microsoft.com/office/drawing/2014/main" id="{B43F2AEE-29F8-4CD5-A2DC-E4BDBDDD46F4}"/>
                </a:ext>
              </a:extLst>
            </p:cNvPr>
            <p:cNvSpPr/>
            <p:nvPr/>
          </p:nvSpPr>
          <p:spPr>
            <a:xfrm>
              <a:off x="1462168" y="1691463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Smiley Face 5">
              <a:extLst>
                <a:ext uri="{FF2B5EF4-FFF2-40B4-BE49-F238E27FC236}">
                  <a16:creationId xmlns:a16="http://schemas.microsoft.com/office/drawing/2014/main" id="{43DBDF47-4603-4BC4-9A50-850CD25B69F7}"/>
                </a:ext>
              </a:extLst>
            </p:cNvPr>
            <p:cNvSpPr/>
            <p:nvPr/>
          </p:nvSpPr>
          <p:spPr>
            <a:xfrm>
              <a:off x="7045380" y="1691974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>
              <a:extLst>
                <a:ext uri="{FF2B5EF4-FFF2-40B4-BE49-F238E27FC236}">
                  <a16:creationId xmlns:a16="http://schemas.microsoft.com/office/drawing/2014/main" id="{D07C4D07-A539-4E03-936D-5921083F077A}"/>
                </a:ext>
              </a:extLst>
            </p:cNvPr>
            <p:cNvSpPr/>
            <p:nvPr/>
          </p:nvSpPr>
          <p:spPr>
            <a:xfrm>
              <a:off x="5913621" y="1691975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>
              <a:extLst>
                <a:ext uri="{FF2B5EF4-FFF2-40B4-BE49-F238E27FC236}">
                  <a16:creationId xmlns:a16="http://schemas.microsoft.com/office/drawing/2014/main" id="{B37F15A6-D8FF-4E91-ADC5-12EC6F92B4A1}"/>
                </a:ext>
              </a:extLst>
            </p:cNvPr>
            <p:cNvSpPr/>
            <p:nvPr/>
          </p:nvSpPr>
          <p:spPr>
            <a:xfrm>
              <a:off x="2648265" y="1712703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Smiley Face 8">
              <a:extLst>
                <a:ext uri="{FF2B5EF4-FFF2-40B4-BE49-F238E27FC236}">
                  <a16:creationId xmlns:a16="http://schemas.microsoft.com/office/drawing/2014/main" id="{010AEB6E-074F-42E0-B665-08BB3BC6A290}"/>
                </a:ext>
              </a:extLst>
            </p:cNvPr>
            <p:cNvSpPr/>
            <p:nvPr/>
          </p:nvSpPr>
          <p:spPr>
            <a:xfrm>
              <a:off x="4846822" y="1661830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Smiley Face 9">
              <a:extLst>
                <a:ext uri="{FF2B5EF4-FFF2-40B4-BE49-F238E27FC236}">
                  <a16:creationId xmlns:a16="http://schemas.microsoft.com/office/drawing/2014/main" id="{36089B79-65CB-49DD-94ED-A9078C712F52}"/>
                </a:ext>
              </a:extLst>
            </p:cNvPr>
            <p:cNvSpPr/>
            <p:nvPr/>
          </p:nvSpPr>
          <p:spPr>
            <a:xfrm>
              <a:off x="3761908" y="1691464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Smiley Face 10">
              <a:extLst>
                <a:ext uri="{FF2B5EF4-FFF2-40B4-BE49-F238E27FC236}">
                  <a16:creationId xmlns:a16="http://schemas.microsoft.com/office/drawing/2014/main" id="{451E4A16-B1D1-4405-B974-08D2505E9302}"/>
                </a:ext>
              </a:extLst>
            </p:cNvPr>
            <p:cNvSpPr/>
            <p:nvPr/>
          </p:nvSpPr>
          <p:spPr>
            <a:xfrm>
              <a:off x="10724213" y="1691973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iley Face 11">
              <a:extLst>
                <a:ext uri="{FF2B5EF4-FFF2-40B4-BE49-F238E27FC236}">
                  <a16:creationId xmlns:a16="http://schemas.microsoft.com/office/drawing/2014/main" id="{07943705-546B-4010-892A-4BAFB88A85E2}"/>
                </a:ext>
              </a:extLst>
            </p:cNvPr>
            <p:cNvSpPr/>
            <p:nvPr/>
          </p:nvSpPr>
          <p:spPr>
            <a:xfrm>
              <a:off x="9592454" y="1712703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iley Face 12">
              <a:extLst>
                <a:ext uri="{FF2B5EF4-FFF2-40B4-BE49-F238E27FC236}">
                  <a16:creationId xmlns:a16="http://schemas.microsoft.com/office/drawing/2014/main" id="{CCA82D07-756F-487E-A417-753AD30E25C5}"/>
                </a:ext>
              </a:extLst>
            </p:cNvPr>
            <p:cNvSpPr/>
            <p:nvPr/>
          </p:nvSpPr>
          <p:spPr>
            <a:xfrm>
              <a:off x="8309547" y="1691974"/>
              <a:ext cx="944380" cy="1015663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Equals 16">
            <a:extLst>
              <a:ext uri="{FF2B5EF4-FFF2-40B4-BE49-F238E27FC236}">
                <a16:creationId xmlns:a16="http://schemas.microsoft.com/office/drawing/2014/main" id="{FE91E861-DD27-422A-B310-70673C97FEEC}"/>
              </a:ext>
            </a:extLst>
          </p:cNvPr>
          <p:cNvSpPr/>
          <p:nvPr/>
        </p:nvSpPr>
        <p:spPr>
          <a:xfrm>
            <a:off x="8787753" y="1651808"/>
            <a:ext cx="958036" cy="67471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C92A67-AA34-4812-AD2C-E38206EE686D}"/>
              </a:ext>
            </a:extLst>
          </p:cNvPr>
          <p:cNvSpPr txBox="1"/>
          <p:nvPr/>
        </p:nvSpPr>
        <p:spPr>
          <a:xfrm>
            <a:off x="9826244" y="1244649"/>
            <a:ext cx="2257184" cy="144655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CBA1AEE-9834-4485-A90A-7326E9D3D9DC}"/>
              </a:ext>
            </a:extLst>
          </p:cNvPr>
          <p:cNvGrpSpPr/>
          <p:nvPr/>
        </p:nvGrpSpPr>
        <p:grpSpPr>
          <a:xfrm>
            <a:off x="439005" y="3339648"/>
            <a:ext cx="7791487" cy="2338050"/>
            <a:chOff x="363161" y="2889963"/>
            <a:chExt cx="8539384" cy="2338050"/>
          </a:xfrm>
          <a:solidFill>
            <a:srgbClr val="FFC000"/>
          </a:soli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48534C2F-036F-4695-8541-759ABE4AE202}"/>
                </a:ext>
              </a:extLst>
            </p:cNvPr>
            <p:cNvSpPr/>
            <p:nvPr/>
          </p:nvSpPr>
          <p:spPr>
            <a:xfrm>
              <a:off x="363161" y="294380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Sun 21">
              <a:extLst>
                <a:ext uri="{FF2B5EF4-FFF2-40B4-BE49-F238E27FC236}">
                  <a16:creationId xmlns:a16="http://schemas.microsoft.com/office/drawing/2014/main" id="{2CBE0FA4-43B0-4980-BD53-72CDA59A23C8}"/>
                </a:ext>
              </a:extLst>
            </p:cNvPr>
            <p:cNvSpPr/>
            <p:nvPr/>
          </p:nvSpPr>
          <p:spPr>
            <a:xfrm>
              <a:off x="1472553" y="417917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Sun 22">
              <a:extLst>
                <a:ext uri="{FF2B5EF4-FFF2-40B4-BE49-F238E27FC236}">
                  <a16:creationId xmlns:a16="http://schemas.microsoft.com/office/drawing/2014/main" id="{650F4786-DAF6-4DE4-B792-D20A9CA0106C}"/>
                </a:ext>
              </a:extLst>
            </p:cNvPr>
            <p:cNvSpPr/>
            <p:nvPr/>
          </p:nvSpPr>
          <p:spPr>
            <a:xfrm>
              <a:off x="363161" y="4150873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84D8504C-3AD0-4356-903B-6A03866D6436}"/>
                </a:ext>
              </a:extLst>
            </p:cNvPr>
            <p:cNvSpPr/>
            <p:nvPr/>
          </p:nvSpPr>
          <p:spPr>
            <a:xfrm>
              <a:off x="6665672" y="421234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A573E095-16A1-4584-9069-434BCB36734E}"/>
                </a:ext>
              </a:extLst>
            </p:cNvPr>
            <p:cNvSpPr/>
            <p:nvPr/>
          </p:nvSpPr>
          <p:spPr>
            <a:xfrm>
              <a:off x="1532109" y="291843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Sun 25">
              <a:extLst>
                <a:ext uri="{FF2B5EF4-FFF2-40B4-BE49-F238E27FC236}">
                  <a16:creationId xmlns:a16="http://schemas.microsoft.com/office/drawing/2014/main" id="{47DB3E28-A591-45FF-B53F-BED2078B3377}"/>
                </a:ext>
              </a:extLst>
            </p:cNvPr>
            <p:cNvSpPr/>
            <p:nvPr/>
          </p:nvSpPr>
          <p:spPr>
            <a:xfrm>
              <a:off x="2779442" y="2908777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630A3104-1CAF-4D24-9E6B-1DDC0ADAB449}"/>
                </a:ext>
              </a:extLst>
            </p:cNvPr>
            <p:cNvSpPr/>
            <p:nvPr/>
          </p:nvSpPr>
          <p:spPr>
            <a:xfrm>
              <a:off x="3932032" y="2889963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Sun 27">
              <a:extLst>
                <a:ext uri="{FF2B5EF4-FFF2-40B4-BE49-F238E27FC236}">
                  <a16:creationId xmlns:a16="http://schemas.microsoft.com/office/drawing/2014/main" id="{FCA33ADC-8C24-430C-9EAE-A89AA3D5EFC2}"/>
                </a:ext>
              </a:extLst>
            </p:cNvPr>
            <p:cNvSpPr/>
            <p:nvPr/>
          </p:nvSpPr>
          <p:spPr>
            <a:xfrm>
              <a:off x="5067098" y="2924252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Sun 28">
              <a:extLst>
                <a:ext uri="{FF2B5EF4-FFF2-40B4-BE49-F238E27FC236}">
                  <a16:creationId xmlns:a16="http://schemas.microsoft.com/office/drawing/2014/main" id="{57902B0B-4CCF-4846-99AC-6D05BF9AA5BA}"/>
                </a:ext>
              </a:extLst>
            </p:cNvPr>
            <p:cNvSpPr/>
            <p:nvPr/>
          </p:nvSpPr>
          <p:spPr>
            <a:xfrm>
              <a:off x="6383191" y="294380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3A871268-6331-4024-B52F-71FA4F763E88}"/>
                </a:ext>
              </a:extLst>
            </p:cNvPr>
            <p:cNvSpPr/>
            <p:nvPr/>
          </p:nvSpPr>
          <p:spPr>
            <a:xfrm>
              <a:off x="7823253" y="2952160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Sun 30">
              <a:extLst>
                <a:ext uri="{FF2B5EF4-FFF2-40B4-BE49-F238E27FC236}">
                  <a16:creationId xmlns:a16="http://schemas.microsoft.com/office/drawing/2014/main" id="{FBB8DEF7-EE94-488B-82ED-4EDB329735EF}"/>
                </a:ext>
              </a:extLst>
            </p:cNvPr>
            <p:cNvSpPr/>
            <p:nvPr/>
          </p:nvSpPr>
          <p:spPr>
            <a:xfrm>
              <a:off x="7823253" y="417917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Sun 31">
              <a:extLst>
                <a:ext uri="{FF2B5EF4-FFF2-40B4-BE49-F238E27FC236}">
                  <a16:creationId xmlns:a16="http://schemas.microsoft.com/office/drawing/2014/main" id="{F02C2A5B-8195-4C8F-A929-25CA1428C51A}"/>
                </a:ext>
              </a:extLst>
            </p:cNvPr>
            <p:cNvSpPr/>
            <p:nvPr/>
          </p:nvSpPr>
          <p:spPr>
            <a:xfrm>
              <a:off x="3986891" y="4204165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837E0E46-91E3-4CAD-8CB4-FF13E6CFB8C9}"/>
                </a:ext>
              </a:extLst>
            </p:cNvPr>
            <p:cNvSpPr/>
            <p:nvPr/>
          </p:nvSpPr>
          <p:spPr>
            <a:xfrm>
              <a:off x="2749811" y="4180506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Sun 33">
              <a:extLst>
                <a:ext uri="{FF2B5EF4-FFF2-40B4-BE49-F238E27FC236}">
                  <a16:creationId xmlns:a16="http://schemas.microsoft.com/office/drawing/2014/main" id="{AA2856E5-150E-4723-94A4-E3CEBD7FB9B3}"/>
                </a:ext>
              </a:extLst>
            </p:cNvPr>
            <p:cNvSpPr/>
            <p:nvPr/>
          </p:nvSpPr>
          <p:spPr>
            <a:xfrm>
              <a:off x="5309925" y="4212349"/>
              <a:ext cx="1079292" cy="1015664"/>
            </a:xfrm>
            <a:prstGeom prst="su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Equals 37">
            <a:extLst>
              <a:ext uri="{FF2B5EF4-FFF2-40B4-BE49-F238E27FC236}">
                <a16:creationId xmlns:a16="http://schemas.microsoft.com/office/drawing/2014/main" id="{F052695C-3276-4F98-A59D-8AE3F859B784}"/>
              </a:ext>
            </a:extLst>
          </p:cNvPr>
          <p:cNvSpPr/>
          <p:nvPr/>
        </p:nvSpPr>
        <p:spPr>
          <a:xfrm>
            <a:off x="8787753" y="3895521"/>
            <a:ext cx="958036" cy="67471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C1CB46-0A65-43C4-8DDF-D53AB6283B3C}"/>
              </a:ext>
            </a:extLst>
          </p:cNvPr>
          <p:cNvSpPr/>
          <p:nvPr/>
        </p:nvSpPr>
        <p:spPr>
          <a:xfrm>
            <a:off x="9872075" y="3584893"/>
            <a:ext cx="2075085" cy="130189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C0967D5-45FF-40CA-AA58-FF4C7EF10D3F}"/>
              </a:ext>
            </a:extLst>
          </p:cNvPr>
          <p:cNvCxnSpPr/>
          <p:nvPr/>
        </p:nvCxnSpPr>
        <p:spPr>
          <a:xfrm>
            <a:off x="8787753" y="5381469"/>
            <a:ext cx="340424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C08C9F9-C4E0-4E10-9BFB-EFA146CE64ED}"/>
              </a:ext>
            </a:extLst>
          </p:cNvPr>
          <p:cNvSpPr/>
          <p:nvPr/>
        </p:nvSpPr>
        <p:spPr>
          <a:xfrm>
            <a:off x="10318415" y="5677698"/>
            <a:ext cx="1748667" cy="1015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7DBE711-E871-496F-B57B-29002DE70052}"/>
              </a:ext>
            </a:extLst>
          </p:cNvPr>
          <p:cNvSpPr/>
          <p:nvPr/>
        </p:nvSpPr>
        <p:spPr>
          <a:xfrm>
            <a:off x="304077" y="119921"/>
            <a:ext cx="3683307" cy="10120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6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BD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9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8" grpId="0" animBg="1"/>
      <p:bldP spid="39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039C28-5470-46B2-91F9-2935DD0D94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4FED10-0AD4-4342-A66C-2795A3774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29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13A8FE-DF7A-4A42-8A46-731086688F1E}"/>
              </a:ext>
            </a:extLst>
          </p:cNvPr>
          <p:cNvSpPr/>
          <p:nvPr/>
        </p:nvSpPr>
        <p:spPr>
          <a:xfrm>
            <a:off x="0" y="104932"/>
            <a:ext cx="5381469" cy="215858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1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2FAF2FC-8EBB-4A9B-8483-A9BD0AF1A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91290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16D068-4227-4BF1-94CC-B286D04A0A58}"/>
              </a:ext>
            </a:extLst>
          </p:cNvPr>
          <p:cNvSpPr txBox="1"/>
          <p:nvPr/>
        </p:nvSpPr>
        <p:spPr>
          <a:xfrm>
            <a:off x="126609" y="295422"/>
            <a:ext cx="4825219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3F3193-4FC3-4408-B397-704AC9D78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73F3193-4FC3-4408-B397-704AC9D78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573F3193-4FC3-4408-B397-704AC9D78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573F3193-4FC3-4408-B397-704AC9D78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E339B6-30CB-480B-8082-03C5AEEA1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31E339B6-30CB-480B-8082-03C5AEEA19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31E339B6-30CB-480B-8082-03C5AEEA1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31E339B6-30CB-480B-8082-03C5AEEA1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49C7E-7828-4817-9920-5068484E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4E249C7E-7828-4817-9920-5068484ED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4E249C7E-7828-4817-9920-5068484E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4E249C7E-7828-4817-9920-5068484E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F4EF0C-CF40-4E95-BDD3-8F1AD3B6C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37F4EF0C-CF40-4E95-BDD3-8F1AD3B6C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37F4EF0C-CF40-4E95-BDD3-8F1AD3B6C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37F4EF0C-CF40-4E95-BDD3-8F1AD3B6C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1A51A8-889C-489B-8876-EE99634A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51A51A8-889C-489B-8876-EE99634A5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551A51A8-889C-489B-8876-EE99634A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551A51A8-889C-489B-8876-EE99634A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72BD18-74E3-49A2-A8AE-4D6B35F1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2872BD18-74E3-49A2-A8AE-4D6B35F1B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2872BD18-74E3-49A2-A8AE-4D6B35F1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2872BD18-74E3-49A2-A8AE-4D6B35F1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FCEF1E-06BC-467F-8284-9D134EA03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FEFCEF1E-06BC-467F-8284-9D134EA03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FEFCEF1E-06BC-467F-8284-9D134EA03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FEFCEF1E-06BC-467F-8284-9D134EA03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687F82-1366-432F-AA7A-9094AD5CC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C0687F82-1366-432F-AA7A-9094AD5CC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graphicEl>
                                              <a:dgm id="{C0687F82-1366-432F-AA7A-9094AD5CC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C0687F82-1366-432F-AA7A-9094AD5CC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EACA8-5E86-47D4-AA38-692B776D9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B13EACA8-5E86-47D4-AA38-692B776D9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graphicEl>
                                              <a:dgm id="{B13EACA8-5E86-47D4-AA38-692B776D9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graphicEl>
                                              <a:dgm id="{B13EACA8-5E86-47D4-AA38-692B776D9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9A54A5-0F8C-4F46-AEB8-FA8CC097BE2B}"/>
              </a:ext>
            </a:extLst>
          </p:cNvPr>
          <p:cNvSpPr txBox="1"/>
          <p:nvPr/>
        </p:nvSpPr>
        <p:spPr>
          <a:xfrm>
            <a:off x="3832485" y="-119921"/>
            <a:ext cx="412729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52F30A-4594-41F0-B00C-EC70B6925951}"/>
              </a:ext>
            </a:extLst>
          </p:cNvPr>
          <p:cNvSpPr txBox="1"/>
          <p:nvPr/>
        </p:nvSpPr>
        <p:spPr>
          <a:xfrm>
            <a:off x="429718" y="975477"/>
            <a:ext cx="11332564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২য়</a:t>
            </a:r>
          </a:p>
          <a:p>
            <a:pPr algn="ctr"/>
            <a:r>
              <a:rPr lang="bn-BD" sz="8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7200" b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যোগ</a:t>
            </a:r>
          </a:p>
          <a:p>
            <a:pPr algn="ctr"/>
            <a:r>
              <a:rPr lang="bn-BD" sz="6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২ অঙ্কের যোগ  </a:t>
            </a:r>
          </a:p>
          <a:p>
            <a:pPr algn="ctr"/>
            <a:r>
              <a:rPr lang="bn-BD" sz="5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সময়ঃ ৪০ মিনিট </a:t>
            </a:r>
          </a:p>
          <a:p>
            <a:pPr algn="ctr"/>
            <a:r>
              <a:rPr lang="bn-BD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০৪/০২/২০২০ ইং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7D5DD5-5712-496B-895A-773528CA186D}"/>
              </a:ext>
            </a:extLst>
          </p:cNvPr>
          <p:cNvSpPr txBox="1"/>
          <p:nvPr/>
        </p:nvSpPr>
        <p:spPr>
          <a:xfrm>
            <a:off x="404734" y="584616"/>
            <a:ext cx="11257614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৯.১.১</a:t>
            </a:r>
            <a:r>
              <a:rPr lang="bn-BD" sz="13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 ব্যবহার করে যোগ করতে পারবে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7567BB-0EE2-41AA-8588-F32A4461BBCA}"/>
              </a:ext>
            </a:extLst>
          </p:cNvPr>
          <p:cNvSpPr txBox="1"/>
          <p:nvPr/>
        </p:nvSpPr>
        <p:spPr>
          <a:xfrm>
            <a:off x="3657600" y="374754"/>
            <a:ext cx="5501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8142D8-3B4A-49ED-A9B0-B10BECF57A77}"/>
              </a:ext>
            </a:extLst>
          </p:cNvPr>
          <p:cNvSpPr txBox="1"/>
          <p:nvPr/>
        </p:nvSpPr>
        <p:spPr>
          <a:xfrm>
            <a:off x="-104931" y="246907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ছড়ার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09734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82B905-B175-4934-A2DB-115D99454ABC}"/>
              </a:ext>
            </a:extLst>
          </p:cNvPr>
          <p:cNvSpPr txBox="1"/>
          <p:nvPr/>
        </p:nvSpPr>
        <p:spPr>
          <a:xfrm>
            <a:off x="139485" y="139485"/>
            <a:ext cx="11561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AA7FFCB-E347-4214-ACF1-88AD538323B1}"/>
              </a:ext>
            </a:extLst>
          </p:cNvPr>
          <p:cNvGrpSpPr/>
          <p:nvPr/>
        </p:nvGrpSpPr>
        <p:grpSpPr>
          <a:xfrm>
            <a:off x="414580" y="326919"/>
            <a:ext cx="6250985" cy="1725347"/>
            <a:chOff x="414580" y="326919"/>
            <a:chExt cx="6250985" cy="1725347"/>
          </a:xfrm>
        </p:grpSpPr>
        <p:sp>
          <p:nvSpPr>
            <p:cNvPr id="3" name="Star: 5 Points 2">
              <a:extLst>
                <a:ext uri="{FF2B5EF4-FFF2-40B4-BE49-F238E27FC236}">
                  <a16:creationId xmlns:a16="http://schemas.microsoft.com/office/drawing/2014/main" id="{F523309F-2A87-4214-8512-28E1079CC386}"/>
                </a:ext>
              </a:extLst>
            </p:cNvPr>
            <p:cNvSpPr/>
            <p:nvPr/>
          </p:nvSpPr>
          <p:spPr>
            <a:xfrm>
              <a:off x="414580" y="483161"/>
              <a:ext cx="2080647" cy="1415382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AC004280-3755-4D37-AD1A-B0AA38090C05}"/>
                </a:ext>
              </a:extLst>
            </p:cNvPr>
            <p:cNvSpPr/>
            <p:nvPr/>
          </p:nvSpPr>
          <p:spPr>
            <a:xfrm>
              <a:off x="2692831" y="326919"/>
              <a:ext cx="1735811" cy="1725347"/>
            </a:xfrm>
            <a:prstGeom prst="star5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BC51264E-F685-438B-9B72-E97BBBEE1E7F}"/>
                </a:ext>
              </a:extLst>
            </p:cNvPr>
            <p:cNvSpPr/>
            <p:nvPr/>
          </p:nvSpPr>
          <p:spPr>
            <a:xfrm>
              <a:off x="4786395" y="391429"/>
              <a:ext cx="1879170" cy="1596325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0D1315-3360-4263-8000-17BA8EEA4060}"/>
              </a:ext>
            </a:extLst>
          </p:cNvPr>
          <p:cNvGrpSpPr/>
          <p:nvPr/>
        </p:nvGrpSpPr>
        <p:grpSpPr>
          <a:xfrm>
            <a:off x="601202" y="3137540"/>
            <a:ext cx="9395208" cy="1821918"/>
            <a:chOff x="554708" y="4549284"/>
            <a:chExt cx="9395208" cy="1821918"/>
          </a:xfrm>
        </p:grpSpPr>
        <p:sp>
          <p:nvSpPr>
            <p:cNvPr id="4" name="Star: 5 Points 3">
              <a:extLst>
                <a:ext uri="{FF2B5EF4-FFF2-40B4-BE49-F238E27FC236}">
                  <a16:creationId xmlns:a16="http://schemas.microsoft.com/office/drawing/2014/main" id="{9FA3413D-87CB-433B-A6CE-21D5C5F0A3D2}"/>
                </a:ext>
              </a:extLst>
            </p:cNvPr>
            <p:cNvSpPr/>
            <p:nvPr/>
          </p:nvSpPr>
          <p:spPr>
            <a:xfrm>
              <a:off x="3173278" y="4648907"/>
              <a:ext cx="2080648" cy="1596325"/>
            </a:xfrm>
            <a:prstGeom prst="star5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98CA464B-92E4-4535-8158-265D2A889655}"/>
                </a:ext>
              </a:extLst>
            </p:cNvPr>
            <p:cNvSpPr/>
            <p:nvPr/>
          </p:nvSpPr>
          <p:spPr>
            <a:xfrm>
              <a:off x="5625241" y="4549284"/>
              <a:ext cx="2080648" cy="1821918"/>
            </a:xfrm>
            <a:prstGeom prst="star5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3E163D80-C9D0-4378-9F85-5F18B649D0D8}"/>
                </a:ext>
              </a:extLst>
            </p:cNvPr>
            <p:cNvSpPr/>
            <p:nvPr/>
          </p:nvSpPr>
          <p:spPr>
            <a:xfrm>
              <a:off x="554708" y="4597570"/>
              <a:ext cx="2138123" cy="1725347"/>
            </a:xfrm>
            <a:prstGeom prst="star5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CF17E531-D05B-4C43-B69E-747A61B0B9AA}"/>
                </a:ext>
              </a:extLst>
            </p:cNvPr>
            <p:cNvSpPr/>
            <p:nvPr/>
          </p:nvSpPr>
          <p:spPr>
            <a:xfrm>
              <a:off x="7869268" y="4549284"/>
              <a:ext cx="2080648" cy="1821918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2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C12ABD-B2BA-427D-8179-7ACB38E6654B}"/>
              </a:ext>
            </a:extLst>
          </p:cNvPr>
          <p:cNvGrpSpPr/>
          <p:nvPr/>
        </p:nvGrpSpPr>
        <p:grpSpPr>
          <a:xfrm>
            <a:off x="414581" y="326919"/>
            <a:ext cx="4587518" cy="1725347"/>
            <a:chOff x="414580" y="326919"/>
            <a:chExt cx="6250985" cy="1725347"/>
          </a:xfrm>
        </p:grpSpPr>
        <p:sp>
          <p:nvSpPr>
            <p:cNvPr id="3" name="Star: 5 Points 2">
              <a:extLst>
                <a:ext uri="{FF2B5EF4-FFF2-40B4-BE49-F238E27FC236}">
                  <a16:creationId xmlns:a16="http://schemas.microsoft.com/office/drawing/2014/main" id="{3BD848A9-74E1-47F2-94E5-E1C3ACF5398B}"/>
                </a:ext>
              </a:extLst>
            </p:cNvPr>
            <p:cNvSpPr/>
            <p:nvPr/>
          </p:nvSpPr>
          <p:spPr>
            <a:xfrm>
              <a:off x="414580" y="483161"/>
              <a:ext cx="2080647" cy="1415382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tar: 5 Points 3">
              <a:extLst>
                <a:ext uri="{FF2B5EF4-FFF2-40B4-BE49-F238E27FC236}">
                  <a16:creationId xmlns:a16="http://schemas.microsoft.com/office/drawing/2014/main" id="{53BA4C74-B2E4-46D2-816C-C2E02594236A}"/>
                </a:ext>
              </a:extLst>
            </p:cNvPr>
            <p:cNvSpPr/>
            <p:nvPr/>
          </p:nvSpPr>
          <p:spPr>
            <a:xfrm>
              <a:off x="2692831" y="326919"/>
              <a:ext cx="1735811" cy="1725347"/>
            </a:xfrm>
            <a:prstGeom prst="star5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F2355B21-1421-4B50-A398-6E8655E80B93}"/>
                </a:ext>
              </a:extLst>
            </p:cNvPr>
            <p:cNvSpPr/>
            <p:nvPr/>
          </p:nvSpPr>
          <p:spPr>
            <a:xfrm>
              <a:off x="4786395" y="391429"/>
              <a:ext cx="1879170" cy="1596325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571D16-BF2D-487A-8B94-557F4923E4AA}"/>
              </a:ext>
            </a:extLst>
          </p:cNvPr>
          <p:cNvGrpSpPr/>
          <p:nvPr/>
        </p:nvGrpSpPr>
        <p:grpSpPr>
          <a:xfrm>
            <a:off x="456082" y="2313081"/>
            <a:ext cx="6212013" cy="1821918"/>
            <a:chOff x="554708" y="4549284"/>
            <a:chExt cx="9395208" cy="1821918"/>
          </a:xfrm>
        </p:grpSpPr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873F4B36-3A3F-49A5-B783-195E72DEF97A}"/>
                </a:ext>
              </a:extLst>
            </p:cNvPr>
            <p:cNvSpPr/>
            <p:nvPr/>
          </p:nvSpPr>
          <p:spPr>
            <a:xfrm>
              <a:off x="3173278" y="4648907"/>
              <a:ext cx="2080648" cy="1596325"/>
            </a:xfrm>
            <a:prstGeom prst="star5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06A4279A-BB62-46D1-9A5E-181857B7D020}"/>
                </a:ext>
              </a:extLst>
            </p:cNvPr>
            <p:cNvSpPr/>
            <p:nvPr/>
          </p:nvSpPr>
          <p:spPr>
            <a:xfrm>
              <a:off x="5625241" y="4549284"/>
              <a:ext cx="2080648" cy="1821918"/>
            </a:xfrm>
            <a:prstGeom prst="star5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3E68F432-5822-4CD3-A04C-C7502BFB901C}"/>
                </a:ext>
              </a:extLst>
            </p:cNvPr>
            <p:cNvSpPr/>
            <p:nvPr/>
          </p:nvSpPr>
          <p:spPr>
            <a:xfrm>
              <a:off x="554708" y="4597570"/>
              <a:ext cx="2138123" cy="1725347"/>
            </a:xfrm>
            <a:prstGeom prst="star5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tar: 5 Points 9">
              <a:extLst>
                <a:ext uri="{FF2B5EF4-FFF2-40B4-BE49-F238E27FC236}">
                  <a16:creationId xmlns:a16="http://schemas.microsoft.com/office/drawing/2014/main" id="{02BB09B2-0DC0-46D1-AF7B-E2AF41D39B6A}"/>
                </a:ext>
              </a:extLst>
            </p:cNvPr>
            <p:cNvSpPr/>
            <p:nvPr/>
          </p:nvSpPr>
          <p:spPr>
            <a:xfrm>
              <a:off x="7869268" y="4549284"/>
              <a:ext cx="2080648" cy="1821918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hord 11">
            <a:extLst>
              <a:ext uri="{FF2B5EF4-FFF2-40B4-BE49-F238E27FC236}">
                <a16:creationId xmlns:a16="http://schemas.microsoft.com/office/drawing/2014/main" id="{34A4B3F3-9AE5-46CF-A3CD-CEF426D5E779}"/>
              </a:ext>
            </a:extLst>
          </p:cNvPr>
          <p:cNvSpPr/>
          <p:nvPr/>
        </p:nvSpPr>
        <p:spPr>
          <a:xfrm rot="17504051">
            <a:off x="7848077" y="1604724"/>
            <a:ext cx="4895662" cy="4735805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C5D7F-C82B-4E98-B517-3CF5F715D925}"/>
              </a:ext>
            </a:extLst>
          </p:cNvPr>
          <p:cNvSpPr txBox="1"/>
          <p:nvPr/>
        </p:nvSpPr>
        <p:spPr>
          <a:xfrm>
            <a:off x="9451250" y="3224040"/>
            <a:ext cx="16893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0.30338 3.7037E-7 C 0.43906 3.7037E-7 0.60677 0.11852 0.60677 0.21458 L 0.60677 0.4296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39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3 -0.00926 L 0.01263 -0.00926 C 0.01601 -0.01227 0.01953 -0.01482 0.02278 -0.01829 C 0.0276 -0.02384 0.02734 -0.03102 0.03164 -0.03866 C 0.03489 -0.04445 0.03854 -0.05185 0.0431 -0.0544 L 0.04687 -0.05671 C 0.05078 -0.06134 0.0513 -0.06227 0.05573 -0.06574 C 0.05703 -0.06667 0.05833 -0.06736 0.05963 -0.06806 C 0.06133 -0.07037 0.06289 -0.07269 0.06471 -0.07477 C 0.06719 -0.07801 0.07044 -0.07963 0.07226 -0.0838 C 0.07357 -0.08681 0.07461 -0.09051 0.07617 -0.09283 C 0.07838 -0.09653 0.08125 -0.09884 0.08372 -0.10185 C 0.08867 -0.10787 0.08607 -0.10556 0.0914 -0.1088 C 0.09271 -0.11019 0.09414 -0.11134 0.09518 -0.1132 C 0.09622 -0.11528 0.09648 -0.11852 0.09778 -0.12014 C 0.09961 -0.12245 0.10195 -0.12315 0.10403 -0.12454 C 0.10716 -0.12986 0.10924 -0.13426 0.11302 -0.1382 C 0.11419 -0.13935 0.11549 -0.13958 0.1168 -0.14028 C 0.1181 -0.1419 0.1194 -0.14329 0.12057 -0.14491 C 0.12239 -0.14699 0.12396 -0.14954 0.12565 -0.15162 C 0.12773 -0.15417 0.13008 -0.15602 0.13203 -0.15833 C 0.13424 -0.16111 0.1362 -0.16482 0.13841 -0.16759 C 0.14127 -0.17083 0.1444 -0.17361 0.14726 -0.17662 C 0.15703 -0.19977 0.14492 -0.17361 0.15625 -0.19005 C 0.1595 -0.19491 0.16211 -0.2007 0.1651 -0.20602 C 0.16693 -0.20903 0.16953 -0.20995 0.17148 -0.21273 C 0.17903 -0.22292 0.17148 -0.21713 0.17916 -0.22176 C 0.18086 -0.22477 0.18229 -0.22824 0.18424 -0.23079 C 0.18528 -0.23218 0.18685 -0.23171 0.18802 -0.2331 C 0.20247 -0.25023 0.18268 -0.22986 0.1944 -0.24653 C 0.19544 -0.24815 0.19687 -0.24815 0.19818 -0.24884 C 0.19948 -0.25046 0.20078 -0.25185 0.20195 -0.25347 C 0.20364 -0.25556 0.20521 -0.25857 0.20703 -0.26019 C 0.20859 -0.26158 0.21041 -0.26158 0.21211 -0.2625 C 0.21471 -0.26366 0.21758 -0.26435 0.21979 -0.2669 C 0.22109 -0.26852 0.22213 -0.27037 0.22357 -0.27153 C 0.22734 -0.27431 0.23138 -0.275 0.23502 -0.27824 C 0.23672 -0.27963 0.23841 -0.28148 0.2401 -0.28264 C 0.24778 -0.28866 0.23971 -0.28009 0.25026 -0.28958 C 0.25169 -0.29074 0.25273 -0.29283 0.25416 -0.29398 C 0.26146 -0.29977 0.2638 -0.29838 0.27187 -0.30301 C 0.27708 -0.30625 0.28307 -0.30995 0.28841 -0.31204 C 0.2944 -0.31458 0.30312 -0.31574 0.30872 -0.31667 C 0.31041 -0.31736 0.31224 -0.31759 0.3138 -0.31898 C 0.31523 -0.31991 0.31627 -0.32222 0.31771 -0.32338 C 0.31888 -0.32454 0.32018 -0.32477 0.32148 -0.3257 C 0.32578 -0.3287 0.33424 -0.33472 0.33424 -0.33472 C 0.33594 -0.33773 0.33724 -0.34144 0.33932 -0.34375 C 0.34323 -0.34838 0.34778 -0.35139 0.35195 -0.35509 L 0.35703 -0.35949 C 0.35872 -0.36111 0.36055 -0.36227 0.36211 -0.36412 C 0.3707 -0.37431 0.36015 -0.36227 0.37487 -0.37546 C 0.3763 -0.37662 0.37734 -0.3787 0.37864 -0.37986 C 0.38112 -0.38195 0.38385 -0.38264 0.38633 -0.38449 C 0.39206 -0.38866 0.39805 -0.39306 0.40416 -0.39583 C 0.41172 -0.39908 0.40742 -0.39745 0.4168 -0.40023 C 0.41901 -0.40185 0.42096 -0.40347 0.42318 -0.40486 C 0.42487 -0.40579 0.42669 -0.40556 0.42825 -0.40695 C 0.44075 -0.41806 0.42474 -0.41134 0.44101 -0.41597 C 0.44232 -0.41759 0.44336 -0.41945 0.44479 -0.4206 C 0.44726 -0.42245 0.45247 -0.425 0.45247 -0.425 L 0.45247 -0.425 C 0.4556 -0.41713 0.45937 -0.40972 0.46133 -0.40023 C 0.46484 -0.38357 0.46002 -0.39815 0.4651 -0.38449 C 0.46784 -0.36551 0.46458 -0.38426 0.46901 -0.36852 C 0.46953 -0.36644 0.46979 -0.36412 0.47018 -0.36181 C 0.47109 -0.35648 0.47161 -0.35116 0.47278 -0.34607 C 0.47331 -0.34352 0.47448 -0.34144 0.47526 -0.33935 C 0.47838 -0.32245 0.47669 -0.32986 0.48034 -0.31667 C 0.48398 -0.29097 0.47838 -0.3257 0.48541 -0.29861 C 0.48711 -0.29213 0.48802 -0.28495 0.48932 -0.27824 C 0.49219 -0.26273 0.48854 -0.28171 0.4931 -0.26019 C 0.49362 -0.25787 0.49349 -0.25533 0.4944 -0.25347 C 0.49531 -0.25116 0.49687 -0.25046 0.49818 -0.24884 C 0.49909 -0.24583 0.5 -0.24283 0.50078 -0.23982 C 0.5013 -0.2375 0.50156 -0.23519 0.50195 -0.2331 C 0.50286 -0.22917 0.50377 -0.22546 0.50456 -0.22176 C 0.50508 -0.21945 0.50521 -0.21713 0.50586 -0.21505 C 0.5082 -0.20718 0.51081 -0.19977 0.51341 -0.19236 C 0.51536 -0.18681 0.51797 -0.18218 0.51979 -0.17662 C 0.52265 -0.16783 0.52591 -0.15903 0.52747 -0.14931 C 0.52825 -0.14421 0.52864 -0.13843 0.52995 -0.13357 C 0.53073 -0.13079 0.53268 -0.1294 0.53372 -0.12685 C 0.5362 -0.12107 0.53802 -0.11482 0.5401 -0.1088 L 0.5401 -0.1088 C 0.54609 -0.08218 0.53841 -0.11227 0.54778 -0.08843 C 0.54935 -0.08426 0.55026 -0.07917 0.55156 -0.07477 C 0.55234 -0.07245 0.55325 -0.07037 0.55416 -0.06806 C 0.55651 -0.05556 0.55403 -0.06667 0.55794 -0.0544 C 0.56015 -0.04745 0.56015 -0.04468 0.56302 -0.03866 C 0.56419 -0.03611 0.56562 -0.03426 0.5668 -0.03195 C 0.57344 -0.00232 0.5651 -0.03542 0.57318 -0.01389 C 0.57396 -0.01181 0.5737 -0.00903 0.57448 -0.00695 C 0.57591 -0.00347 0.57786 -0.00093 0.57956 0.00208 C 0.58502 0.02153 0.57864 0.00139 0.58594 0.01782 C 0.58776 0.02222 0.58919 0.02708 0.59101 0.03148 C 0.59232 0.03449 0.59375 0.03727 0.59479 0.04051 C 0.59583 0.04329 0.59648 0.04653 0.59739 0.04954 C 0.59857 0.05324 0.59974 0.05717 0.60117 0.06088 C 0.60234 0.06389 0.6039 0.06667 0.60495 0.06991 C 0.60599 0.07268 0.60638 0.07616 0.60755 0.07893 C 0.60898 0.08217 0.61094 0.08495 0.61263 0.08796 C 0.61719 0.1125 0.60989 0.07523 0.6164 0.10139 C 0.61745 0.10579 0.61745 0.11111 0.61901 0.11505 C 0.61979 0.11736 0.6207 0.11944 0.62148 0.12176 C 0.62239 0.12477 0.62305 0.12801 0.62409 0.13079 C 0.62812 0.14282 0.62721 0.14097 0.63047 0.14676 " pathEditMode="relative" ptsTypes="AAAAAAAAAAAAAAAAAAAAAAAAAAAAAAAAAA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297C43-37B6-4931-8D8B-71B850372085}"/>
              </a:ext>
            </a:extLst>
          </p:cNvPr>
          <p:cNvSpPr txBox="1"/>
          <p:nvPr/>
        </p:nvSpPr>
        <p:spPr>
          <a:xfrm>
            <a:off x="1503334" y="15232"/>
            <a:ext cx="9407472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24C67-DDE6-497E-BF30-DC4138EC83F1}"/>
              </a:ext>
            </a:extLst>
          </p:cNvPr>
          <p:cNvSpPr txBox="1"/>
          <p:nvPr/>
        </p:nvSpPr>
        <p:spPr>
          <a:xfrm>
            <a:off x="2185260" y="3429000"/>
            <a:ext cx="7625166" cy="3154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E43F1F-F575-4183-BD04-FBD35FC62673}"/>
              </a:ext>
            </a:extLst>
          </p:cNvPr>
          <p:cNvSpPr/>
          <p:nvPr/>
        </p:nvSpPr>
        <p:spPr>
          <a:xfrm>
            <a:off x="3102964" y="254833"/>
            <a:ext cx="3177915" cy="17988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5AC18E-CF48-40CE-8C2A-DAD111A14728}"/>
              </a:ext>
            </a:extLst>
          </p:cNvPr>
          <p:cNvSpPr/>
          <p:nvPr/>
        </p:nvSpPr>
        <p:spPr>
          <a:xfrm>
            <a:off x="3102963" y="2368445"/>
            <a:ext cx="3177915" cy="16039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lus Sign 3">
            <a:extLst>
              <a:ext uri="{FF2B5EF4-FFF2-40B4-BE49-F238E27FC236}">
                <a16:creationId xmlns:a16="http://schemas.microsoft.com/office/drawing/2014/main" id="{389220FB-6F5E-40CF-B3C9-D62224AF3B16}"/>
              </a:ext>
            </a:extLst>
          </p:cNvPr>
          <p:cNvSpPr/>
          <p:nvPr/>
        </p:nvSpPr>
        <p:spPr>
          <a:xfrm>
            <a:off x="1094282" y="2518347"/>
            <a:ext cx="1648917" cy="13041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1D5DB7-A95C-4864-AE32-94C2F68576F8}"/>
              </a:ext>
            </a:extLst>
          </p:cNvPr>
          <p:cNvCxnSpPr/>
          <p:nvPr/>
        </p:nvCxnSpPr>
        <p:spPr>
          <a:xfrm>
            <a:off x="1094282" y="4557010"/>
            <a:ext cx="643078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3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97</Words>
  <Application>Microsoft Office PowerPoint</Application>
  <PresentationFormat>Widescreen</PresentationFormat>
  <Paragraphs>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zahid hasan</dc:creator>
  <cp:lastModifiedBy>zahid hasan</cp:lastModifiedBy>
  <cp:revision>50</cp:revision>
  <dcterms:created xsi:type="dcterms:W3CDTF">2020-02-04T04:40:10Z</dcterms:created>
  <dcterms:modified xsi:type="dcterms:W3CDTF">2020-02-12T04:12:34Z</dcterms:modified>
</cp:coreProperties>
</file>