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1" r:id="rId5"/>
    <p:sldId id="262" r:id="rId6"/>
    <p:sldId id="267" r:id="rId7"/>
    <p:sldId id="260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zad65605@gmeil.com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057400"/>
            <a:ext cx="533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6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95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29" y="1012370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3622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অনুশীলনী ৪.৩ এর (২৪-৩০) সমস্যা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8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2743" y="24384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আল্লাহ হাফেজ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69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n-IN" dirty="0" smtClean="0"/>
              <a:t>শিক্ষক পরিচিতি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মোঃ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আবুল কালাম আজাদ </a:t>
            </a:r>
          </a:p>
          <a:p>
            <a:pPr marL="0" indent="0" algn="ctr">
              <a:buNone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marL="0" indent="0" algn="ctr">
              <a:buNone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মাটিয়া মালী পাড়া উচ্চ বিদ্যালয়</a:t>
            </a:r>
          </a:p>
          <a:p>
            <a:pPr marL="0" indent="0" algn="ctr">
              <a:buNone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মুঠোফোনঃ ০১৮২৯৭০১২৫৮</a:t>
            </a:r>
          </a:p>
          <a:p>
            <a:pPr marL="0" indent="0" algn="ctr">
              <a:buNone/>
            </a:pPr>
            <a:r>
              <a:rPr lang="bn-IN" sz="2000" dirty="0"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azad65605@gmeil.com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bn-IN" dirty="0"/>
          </a:p>
          <a:p>
            <a:pPr marL="0" indent="0">
              <a:buNone/>
            </a:pP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bn-IN" dirty="0" smtClean="0"/>
              <a:t>পাঠ পরিচিতি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শ্রেণিঃ অষ্টম শ্রেণি    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marL="0" indent="0"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অধ্যায়ঃ চতুর্থ 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পাঠ শিরোনামঃ মধ্যপদ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বিভাজন প্রক্রিয়ায়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উৎপাদকে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বিশ্লেষণ।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84320"/>
            <a:ext cx="2591162" cy="6192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484320"/>
            <a:ext cx="3620005" cy="52394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343400" y="484320"/>
            <a:ext cx="0" cy="523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55" y="1981200"/>
            <a:ext cx="2762636" cy="5715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93770" y="1970314"/>
            <a:ext cx="2416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বিভাজিত মধ্যপদ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343400" y="1981200"/>
            <a:ext cx="0" cy="584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26173" y="1946234"/>
            <a:ext cx="1295400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46" y="3429000"/>
            <a:ext cx="3277057" cy="4572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15" y="5029200"/>
            <a:ext cx="2495898" cy="504895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4343400" y="5029200"/>
            <a:ext cx="0" cy="504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38199" y="5029200"/>
            <a:ext cx="1143181" cy="504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81380" y="5029200"/>
            <a:ext cx="1075933" cy="504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00600" y="50292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বিশ্লেলিত দুটি উৎপাদক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7" grpId="0" animBg="1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19812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581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মধ্যপদ বিভাজনের প্রক্রিয়ায় উৎপাদকে বিশ্লেষণ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80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2300" y="760235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53990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1981200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63844"/>
            <a:ext cx="7391400" cy="84513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914400" y="2341096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370897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২. মধ্যপদ বিভাজনের সাহায্যে উৎপাদকে বিশ্লেষণ করতে পারবে।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80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85800" y="2133600"/>
            <a:ext cx="7696200" cy="1776098"/>
            <a:chOff x="609600" y="892628"/>
            <a:chExt cx="7696200" cy="1776098"/>
          </a:xfrm>
        </p:grpSpPr>
        <p:sp>
          <p:nvSpPr>
            <p:cNvPr id="2" name="TextBox 1"/>
            <p:cNvSpPr txBox="1"/>
            <p:nvPr/>
          </p:nvSpPr>
          <p:spPr>
            <a:xfrm>
              <a:off x="609600" y="914400"/>
              <a:ext cx="76962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ত্রিপদী রাশি                  আকারের হয়। এর     পদটি </a:t>
              </a:r>
            </a:p>
            <a:p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হলো মধ্যপদ, যার বিভাজনের দ্বারা রাশিটিকে উৎপাদকে বিশ্লেশণ করা যায়।    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892628"/>
              <a:ext cx="1705213" cy="543001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4200" y="1047038"/>
              <a:ext cx="371527" cy="3810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914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334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মধ্যপদ বিভাজনের সাহায্য উৎপাদকে বিশ্লেষণ 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43000" y="1410564"/>
                <a:ext cx="3048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60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60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6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x</m:t>
                    </m:r>
                    <m:r>
                      <a:rPr lang="en-US" sz="360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600" smtClean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20</m:t>
                    </m:r>
                  </m:oMath>
                </a14:m>
                <a:endParaRPr lang="en-US" sz="36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410564"/>
                <a:ext cx="30480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6200" t="-14151" r="-7000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38200" y="2286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0" y="1480457"/>
            <a:ext cx="762000" cy="61264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62050" y="2285998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050" y="2285998"/>
                <a:ext cx="914400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20667" t="-14151" r="-30667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67100" y="2272097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360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20</m:t>
                      </m:r>
                    </m:oMath>
                  </m:oMathPara>
                </a14:m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100" y="2272097"/>
                <a:ext cx="1143000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15094" r="-21390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410200" y="147705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5886" y="150289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50429" y="1477051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1800" y="144846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39000" y="1474314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18243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40=10X4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334000" y="1448469"/>
            <a:ext cx="0" cy="1370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77786" y="2272097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-10x+4x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1162050" y="1314630"/>
            <a:ext cx="819150" cy="8382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3048000" y="1443881"/>
            <a:ext cx="1091293" cy="6858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1143000" y="1459355"/>
            <a:ext cx="334736" cy="633750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Flowchart: Connector 29"/>
          <p:cNvSpPr/>
          <p:nvPr/>
        </p:nvSpPr>
        <p:spPr>
          <a:xfrm>
            <a:off x="3426279" y="1448134"/>
            <a:ext cx="612321" cy="607033"/>
          </a:xfrm>
          <a:prstGeom prst="flowChartConnector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028825" y="1477051"/>
            <a:ext cx="971550" cy="6112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93871" y="2272097"/>
            <a:ext cx="711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-6x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00058" y="2286000"/>
            <a:ext cx="397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05525" y="2272095"/>
            <a:ext cx="128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-10x+4x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57250" y="2943217"/>
            <a:ext cx="3224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=2x(x-5)+4(x-5)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7250" y="3570451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=(x-5)(2x+4)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06236" y="4211371"/>
            <a:ext cx="2687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=2(x-5)(x+2)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177643" y="2265285"/>
            <a:ext cx="1208314" cy="4684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83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10" grpId="0"/>
      <p:bldP spid="14" grpId="0"/>
      <p:bldP spid="15" grpId="0"/>
      <p:bldP spid="17" grpId="0"/>
      <p:bldP spid="18" grpId="0"/>
      <p:bldP spid="19" grpId="0"/>
      <p:bldP spid="20" grpId="0"/>
      <p:bldP spid="24" grpId="0"/>
      <p:bldP spid="25" grpId="0" animBg="1"/>
      <p:bldP spid="26" grpId="0" animBg="1"/>
      <p:bldP spid="29" grpId="0" animBg="1"/>
      <p:bldP spid="30" grpId="0" animBg="1"/>
      <p:bldP spid="32" grpId="0" animBg="1"/>
      <p:bldP spid="33" grpId="0"/>
      <p:bldP spid="35" grpId="0"/>
      <p:bldP spid="36" grpId="0"/>
      <p:bldP spid="37" grpId="0"/>
      <p:bldP spid="38" grpId="0"/>
      <p:bldP spid="39" grpId="0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47800"/>
            <a:ext cx="5058481" cy="417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0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33600"/>
            <a:ext cx="8307430" cy="5334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051" y="990600"/>
            <a:ext cx="2495898" cy="88594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143210"/>
            <a:ext cx="2143424" cy="60015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315" y="3186078"/>
            <a:ext cx="2105319" cy="57158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32" y="4253596"/>
            <a:ext cx="2095792" cy="59063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315" y="4189684"/>
            <a:ext cx="2200582" cy="6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0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148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Relation</dc:creator>
  <cp:lastModifiedBy>Relation</cp:lastModifiedBy>
  <cp:revision>84</cp:revision>
  <dcterms:created xsi:type="dcterms:W3CDTF">2006-08-16T00:00:00Z</dcterms:created>
  <dcterms:modified xsi:type="dcterms:W3CDTF">2020-02-07T14:52:11Z</dcterms:modified>
</cp:coreProperties>
</file>