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1" r:id="rId2"/>
    <p:sldId id="274" r:id="rId3"/>
    <p:sldId id="275" r:id="rId4"/>
    <p:sldId id="276" r:id="rId5"/>
    <p:sldId id="259" r:id="rId6"/>
    <p:sldId id="262" r:id="rId7"/>
    <p:sldId id="265" r:id="rId8"/>
    <p:sldId id="277" r:id="rId9"/>
    <p:sldId id="278" r:id="rId10"/>
    <p:sldId id="279" r:id="rId11"/>
    <p:sldId id="267" r:id="rId12"/>
    <p:sldId id="268" r:id="rId13"/>
    <p:sldId id="271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1141B-C774-4B37-AB00-A997D90B634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E4F8C-ECD8-4356-9EB5-A107057E83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409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E4F8C-ECD8-4356-9EB5-A107057E83E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0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E4F8C-ECD8-4356-9EB5-A107057E83E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E4F8C-ECD8-4356-9EB5-A107057E83E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abdulmalek1972p@gmail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/>
          <p:cNvSpPr txBox="1"/>
          <p:nvPr/>
        </p:nvSpPr>
        <p:spPr>
          <a:xfrm>
            <a:off x="967033" y="2484769"/>
            <a:ext cx="7135348" cy="8489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5906"/>
              </a:lnSpc>
              <a:defRPr/>
            </a:pPr>
            <a:r>
              <a:rPr lang="en-US" sz="6188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</a:t>
            </a:r>
            <a:r>
              <a:rPr lang="bn-BD" sz="6188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মিডিয়া</a:t>
            </a:r>
            <a:r>
              <a:rPr lang="en-US" sz="6188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188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188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188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6188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063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</a:t>
            </a:r>
            <a:r>
              <a:rPr lang="bn-IN" sz="5063" b="1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</a:t>
            </a:r>
            <a:endParaRPr lang="bn-IN" sz="8250" b="1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elf 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590800"/>
            <a:ext cx="9086850" cy="3124200"/>
          </a:xfrm>
        </p:spPr>
      </p:pic>
      <p:pic>
        <p:nvPicPr>
          <p:cNvPr id="5" name="Picture 4" descr="self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0"/>
            <a:ext cx="9144000" cy="25050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05000" y="57912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ব্যাংক থেকে প্রশিক্ষণ নিচ্ছে নারী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IN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endParaRPr lang="en-US" sz="6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endParaRPr lang="bn-IN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তোমার আশেপাশে ১০টি আত্মকর্মসংস্থান মূলক পেশার নাম লিখ।</a:t>
            </a:r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36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44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IN" dirty="0" smtClean="0"/>
              <a:t/>
            </a:r>
            <a:br>
              <a:rPr lang="bn-IN" dirty="0" smtClean="0"/>
            </a:br>
            <a:r>
              <a:rPr lang="bn-IN" dirty="0" smtClean="0"/>
              <a:t/>
            </a:r>
            <a:br>
              <a:rPr lang="bn-IN" dirty="0" smtClean="0"/>
            </a:br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br>
              <a:rPr lang="bn-IN" sz="8000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আত্মকর্মসংস্থান প্রয়োজন কেন?</a:t>
            </a:r>
          </a:p>
          <a:p>
            <a:pPr algn="just">
              <a:buFont typeface="Wingdings" pitchFamily="2" charset="2"/>
              <a:buChar char="Ø"/>
            </a:pP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আত্মকর্মসংস্থান এর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পাঁচটি লাভজনক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</a:t>
            </a:r>
          </a:p>
          <a:p>
            <a:pPr algn="just">
              <a:buNone/>
            </a:pP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খাত কী কী?</a:t>
            </a:r>
          </a:p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IN" sz="66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IN" sz="6600" dirty="0" smtClean="0">
                <a:latin typeface="NikoshBAN" pitchFamily="2" charset="0"/>
                <a:cs typeface="NikoshBAN" pitchFamily="2" charset="0"/>
              </a:rPr>
            </a:b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6600" dirty="0" smtClean="0">
                <a:latin typeface="NikoshBAN" pitchFamily="2" charset="0"/>
                <a:cs typeface="NikoshBAN" pitchFamily="2" charset="0"/>
              </a:rPr>
            </a:b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সহায়তাকারী  প্রতিষ্ঠান আত্মকর্মসংস্থানে  গ্রহন করা কার্যক্রম ছক আকারে লিখে নিয়ে আসবে।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(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১০টি কার্যক্রম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40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ucom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727" y="192938"/>
            <a:ext cx="7086600" cy="51618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5257800"/>
            <a:ext cx="5867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H\Desktop\Malek-Photo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3025" y="1808163"/>
            <a:ext cx="1676400" cy="1676400"/>
          </a:xfrm>
          <a:prstGeom prst="rect">
            <a:avLst/>
          </a:prstGeom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1828800" y="381000"/>
            <a:ext cx="51514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algn="ctr" eaLnBrk="1" hangingPunct="1"/>
            <a:r>
              <a:rPr lang="en-US" sz="6600" dirty="0">
                <a:solidFill>
                  <a:srgbClr val="00B0F0"/>
                </a:solidFill>
              </a:rPr>
              <a:t>   </a:t>
            </a:r>
            <a:r>
              <a:rPr lang="en-US" sz="6600" dirty="0" err="1">
                <a:solidFill>
                  <a:schemeClr val="accent6">
                    <a:lumMod val="75000"/>
                  </a:schemeClr>
                </a:solidFill>
              </a:rPr>
              <a:t>পরিচিতি</a:t>
            </a:r>
            <a:endParaRPr lang="en-US" sz="6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181600" y="4066946"/>
            <a:ext cx="36576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eaLnBrk="1" hangingPunct="1"/>
            <a:r>
              <a:rPr lang="bn-BD" sz="3600" dirty="0" smtClean="0">
                <a:solidFill>
                  <a:schemeClr val="tx2">
                    <a:lumMod val="50000"/>
                  </a:schemeClr>
                </a:solidFill>
              </a:rPr>
              <a:t>শ্রেণিঃ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bn-IN" sz="3600" dirty="0">
                <a:solidFill>
                  <a:srgbClr val="002060"/>
                </a:solidFill>
              </a:rPr>
              <a:t>নবম</a:t>
            </a:r>
          </a:p>
          <a:p>
            <a:r>
              <a:rPr lang="en-US" sz="3200" dirty="0" err="1" smtClean="0"/>
              <a:t>বিষয়ঃ</a:t>
            </a:r>
            <a:r>
              <a:rPr lang="en-US" sz="3200" dirty="0" smtClean="0"/>
              <a:t> </a:t>
            </a:r>
            <a:r>
              <a:rPr lang="en-US" sz="3200" dirty="0" err="1" smtClean="0"/>
              <a:t>ব্যবসায়</a:t>
            </a:r>
            <a:r>
              <a:rPr lang="en-US" sz="3200" dirty="0" smtClean="0"/>
              <a:t> </a:t>
            </a:r>
            <a:r>
              <a:rPr lang="en-US" sz="3200" dirty="0" err="1" smtClean="0"/>
              <a:t>উদ্যেগ</a:t>
            </a:r>
            <a:endParaRPr lang="en-US" sz="3200" dirty="0" smtClean="0"/>
          </a:p>
          <a:p>
            <a:r>
              <a:rPr lang="en-US" sz="3200">
                <a:solidFill>
                  <a:srgbClr val="00B050"/>
                </a:solidFill>
              </a:rPr>
              <a:t> </a:t>
            </a:r>
            <a:r>
              <a:rPr lang="en-US" sz="3200" smtClean="0">
                <a:solidFill>
                  <a:srgbClr val="00B050"/>
                </a:solidFill>
              </a:rPr>
              <a:t>        </a:t>
            </a:r>
            <a:endParaRPr lang="en-US" sz="3600" dirty="0">
              <a:solidFill>
                <a:srgbClr val="0070C0"/>
              </a:solidFill>
            </a:endParaRPr>
          </a:p>
          <a:p>
            <a:endParaRPr lang="bn-BD" sz="3600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73063" y="3697288"/>
            <a:ext cx="4732337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ikoshBAN" pitchFamily="2" charset="0"/>
                <a:cs typeface="NikoshBAN" pitchFamily="2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00B050"/>
                </a:solidFill>
              </a:rPr>
              <a:t>মো: আব্দুল মালেক</a:t>
            </a:r>
          </a:p>
          <a:p>
            <a:pPr eaLnBrk="1" hangingPunct="1"/>
            <a:r>
              <a:rPr lang="en-US" sz="2800"/>
              <a:t>সহকারী শিক্ষক (কম্পিউটার)</a:t>
            </a:r>
          </a:p>
          <a:p>
            <a:pPr eaLnBrk="1" hangingPunct="1"/>
            <a:r>
              <a:rPr lang="en-US" sz="2800"/>
              <a:t>কাজী আব্দুল মাজেদ একাডেমী</a:t>
            </a:r>
          </a:p>
          <a:p>
            <a:pPr eaLnBrk="1" hangingPunct="1"/>
            <a:r>
              <a:rPr lang="en-US" sz="2800"/>
              <a:t>পাংশা, রাজবাড়ী।</a:t>
            </a:r>
          </a:p>
          <a:p>
            <a:pPr eaLnBrk="1" hangingPunct="1"/>
            <a:r>
              <a:rPr lang="en-US" sz="2800"/>
              <a:t>মোবাইল : ০১৭১৭-০০২১৫১</a:t>
            </a:r>
          </a:p>
          <a:p>
            <a:pPr eaLnBrk="1" hangingPunct="1"/>
            <a:r>
              <a:rPr lang="en-US" sz="2000"/>
              <a:t>ই-মেইল : </a:t>
            </a:r>
            <a:r>
              <a:rPr lang="en-US" sz="2000">
                <a:latin typeface="Times New Roman" pitchFamily="18" charset="0"/>
                <a:cs typeface="Times New Roman" pitchFamily="18" charset="0"/>
                <a:hlinkClick r:id="rId4"/>
              </a:rPr>
              <a:t>abdulmalek1972p@gmail.com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Website: www.teachersnews24.com</a:t>
            </a:r>
            <a:endParaRPr lang="bn-BD" sz="200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বেকার১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228600"/>
            <a:ext cx="7239000" cy="5490150"/>
          </a:xfrm>
        </p:spPr>
      </p:pic>
      <p:sp>
        <p:nvSpPr>
          <p:cNvPr id="5" name="TextBox 4"/>
          <p:cNvSpPr txBox="1"/>
          <p:nvPr/>
        </p:nvSpPr>
        <p:spPr>
          <a:xfrm>
            <a:off x="2209800" y="58674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চাকরি খুঁজছে এক ব্যক্তি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elf 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122" y="144042"/>
            <a:ext cx="7803090" cy="5852318"/>
          </a:xfrm>
        </p:spPr>
      </p:pic>
      <p:sp>
        <p:nvSpPr>
          <p:cNvPr id="6" name="TextBox 5"/>
          <p:cNvSpPr txBox="1"/>
          <p:nvPr/>
        </p:nvSpPr>
        <p:spPr>
          <a:xfrm>
            <a:off x="2667000" y="60198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বিপথে যাওয়া তরুণরা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azrath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" y="152400"/>
            <a:ext cx="4495800" cy="4770436"/>
          </a:xfrm>
        </p:spPr>
      </p:pic>
      <p:pic>
        <p:nvPicPr>
          <p:cNvPr id="5" name="Picture 4" descr="hazrath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5996" y="152400"/>
            <a:ext cx="4501660" cy="47970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6250" y="5105400"/>
            <a:ext cx="373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এক মহিলা জাল বুনন করছে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24400" y="5257800"/>
            <a:ext cx="441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সেলাই  মেশিনে  কাজ করছে এক তরুণী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14600"/>
            <a:ext cx="8229600" cy="11429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আত্মকর্মসংস্থান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শিখনফল---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31241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n-IN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শিক্ষার্থীরা---</a:t>
            </a:r>
            <a:endParaRPr lang="en-US" sz="40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IN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আত্মকর্মসংস্থান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 ব্যাখ্যা করতে পারবে।</a:t>
            </a:r>
          </a:p>
          <a:p>
            <a:pPr>
              <a:buFont typeface="Wingdings" pitchFamily="2" charset="2"/>
              <a:buChar char="v"/>
            </a:pPr>
            <a:r>
              <a:rPr lang="bn-IN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আত্মকর্মসংস্থানের  প্রয়াজনীয়তা  ব্যাখ্যা করতে পারবে।</a:t>
            </a:r>
          </a:p>
          <a:p>
            <a:pPr>
              <a:buFont typeface="Wingdings" pitchFamily="2" charset="2"/>
              <a:buChar char="v"/>
            </a:pPr>
            <a:r>
              <a:rPr lang="bn-IN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আত্মকর্মসংস্থানে উদ্বুদ্ধকরনের উপায়গুলো বর্ণনা করতে পারবে।</a:t>
            </a:r>
          </a:p>
          <a:p>
            <a:pPr>
              <a:buFont typeface="Wingdings" pitchFamily="2" charset="2"/>
              <a:buChar char="v"/>
            </a:pPr>
            <a:r>
              <a:rPr lang="bn-IN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আত্মকর্মসংস্থানের ক্ষেত্রগুলো সনাক্ত করতে পারবে।</a:t>
            </a:r>
          </a:p>
          <a:p>
            <a:endParaRPr lang="bn-IN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  <a:buNone/>
            </a:pP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el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462" y="152400"/>
            <a:ext cx="8675076" cy="5638800"/>
          </a:xfrm>
        </p:spPr>
      </p:pic>
      <p:sp>
        <p:nvSpPr>
          <p:cNvPr id="5" name="TextBox 4"/>
          <p:cNvSpPr txBox="1"/>
          <p:nvPr/>
        </p:nvSpPr>
        <p:spPr>
          <a:xfrm>
            <a:off x="2743200" y="59436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ব্যবসায়ী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elf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368" y="0"/>
            <a:ext cx="8991600" cy="5867400"/>
          </a:xfrm>
        </p:spPr>
      </p:pic>
      <p:sp>
        <p:nvSpPr>
          <p:cNvPr id="5" name="TextBox 4"/>
          <p:cNvSpPr txBox="1"/>
          <p:nvPr/>
        </p:nvSpPr>
        <p:spPr>
          <a:xfrm>
            <a:off x="2362200" y="60198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জেলেরা মাছ ধরছে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141</Words>
  <Application>Microsoft Office PowerPoint</Application>
  <PresentationFormat>On-screen Show (4:3)</PresentationFormat>
  <Paragraphs>43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শিখনফল---</vt:lpstr>
      <vt:lpstr>PowerPoint Presentation</vt:lpstr>
      <vt:lpstr>PowerPoint Presentation</vt:lpstr>
      <vt:lpstr>PowerPoint Presentation</vt:lpstr>
      <vt:lpstr> দলীয় কাজ </vt:lpstr>
      <vt:lpstr>  মূল্যায়ন  </vt:lpstr>
      <vt:lpstr> বাড়ির কাজ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</dc:title>
  <dc:creator>Shahat</dc:creator>
  <cp:lastModifiedBy>ismail - [2010]</cp:lastModifiedBy>
  <cp:revision>267</cp:revision>
  <dcterms:created xsi:type="dcterms:W3CDTF">2006-08-16T00:00:00Z</dcterms:created>
  <dcterms:modified xsi:type="dcterms:W3CDTF">2020-02-12T00:41:01Z</dcterms:modified>
</cp:coreProperties>
</file>