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4" r:id="rId2"/>
    <p:sldId id="285" r:id="rId3"/>
    <p:sldId id="286" r:id="rId4"/>
    <p:sldId id="287" r:id="rId5"/>
    <p:sldId id="262" r:id="rId6"/>
    <p:sldId id="263" r:id="rId7"/>
    <p:sldId id="264" r:id="rId8"/>
    <p:sldId id="265" r:id="rId9"/>
    <p:sldId id="266" r:id="rId10"/>
    <p:sldId id="276" r:id="rId11"/>
    <p:sldId id="278" r:id="rId12"/>
    <p:sldId id="277" r:id="rId13"/>
    <p:sldId id="280" r:id="rId14"/>
    <p:sldId id="279" r:id="rId15"/>
    <p:sldId id="281" r:id="rId16"/>
    <p:sldId id="270" r:id="rId17"/>
    <p:sldId id="282" r:id="rId18"/>
    <p:sldId id="28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AA4FE-49A3-4634-BBB5-E506D3B4BA7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D7455-F1F6-4981-9025-F5CF2B7C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02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0" y="15240"/>
            <a:ext cx="8991600" cy="684276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419600" y="381001"/>
            <a:ext cx="4384040" cy="1323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bn-BD" sz="8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419600" y="1709520"/>
            <a:ext cx="4602480" cy="2819400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59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06827"/>
            <a:ext cx="8382000" cy="50932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152400"/>
            <a:ext cx="7391400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বাবা মারা যাওয়ার পর বদলে যায় তাঁর জীবন, যোগ দিলেন ইপিআর ( ইস্ট পাকিস্তান রাইফেলস) এ</a:t>
            </a:r>
            <a:endParaRPr lang="en-US" sz="28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120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24" y="1256764"/>
            <a:ext cx="8229600" cy="5157988"/>
          </a:xfrm>
          <a:prstGeom prst="rect">
            <a:avLst/>
          </a:prstGeom>
          <a:ln w="76200">
            <a:solidFill>
              <a:schemeClr val="accent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146" y="103257"/>
            <a:ext cx="67818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ইস্ট পাকিস্তান রাইফেলস</a:t>
            </a:r>
            <a:endParaRPr lang="en-US" sz="40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2524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35" y="1463950"/>
            <a:ext cx="4114800" cy="51192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900" y="76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১৯৭১ সালের ৫ই সেপ্টেম্বর যশোরের পাকিস্তানি ক্যাম্পের অদুরেই টহল দিচ্ছিলেন পাঁচ মুক্তিযোদ্ধা, নেতৃত্বে ছিলেন ল্যান্স নায়েক নুর মোহাম্মদ শেখ।</a:t>
            </a:r>
            <a:endParaRPr lang="en-US" sz="24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885" y="3733800"/>
            <a:ext cx="4402515" cy="28493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418824"/>
            <a:ext cx="4191000" cy="20955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104900" y="4051448"/>
            <a:ext cx="2286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068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12264"/>
            <a:ext cx="7772400" cy="43525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304801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মুক্তিযোদ্ধাদের উপস্থিতি টের পেয়ে পাকিস্তানি সেনারা তাদের চারদিক থেকে ঘিরে ফেলে, শুরু হয় সম্মুখ যুদ্ধ...</a:t>
            </a:r>
            <a:endParaRPr lang="en-US" sz="36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3053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0"/>
            <a:ext cx="3581400" cy="1771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262" y="679629"/>
            <a:ext cx="3310752" cy="18540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448" y="2743200"/>
            <a:ext cx="5562600" cy="2558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5562600"/>
            <a:ext cx="82296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প্রচন্ড যুদ্ধের এক পর্যায়ে শত্রুর মর্টারের আঘাতে শহিদ হন নুর মোহাম্মদ</a:t>
            </a:r>
            <a:endParaRPr lang="en-US" sz="36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8902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2239" y="2090656"/>
            <a:ext cx="1629918" cy="1164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anose="02000000000000000000"/>
              </a:rPr>
              <a:t>স্ট</a:t>
            </a:r>
            <a:endParaRPr lang="en-US" sz="8000" dirty="0">
              <a:latin typeface="NikoshBAN" panose="0200000000000000000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63008" y="2090656"/>
            <a:ext cx="1629918" cy="1164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atin typeface="NikoshBAN" panose="02000000000000000000"/>
              </a:rPr>
              <a:t>স</a:t>
            </a:r>
            <a:endParaRPr lang="en-US" sz="8000" dirty="0">
              <a:latin typeface="NikoshBAN" panose="0200000000000000000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98081" y="2090656"/>
            <a:ext cx="1629918" cy="1164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atin typeface="NikoshBAN" panose="02000000000000000000"/>
              </a:rPr>
              <a:t>ট</a:t>
            </a:r>
            <a:endParaRPr lang="en-US" sz="8000" dirty="0">
              <a:latin typeface="NikoshBAN" panose="02000000000000000000"/>
            </a:endParaRPr>
          </a:p>
        </p:txBody>
      </p:sp>
      <p:sp>
        <p:nvSpPr>
          <p:cNvPr id="10" name="Equal 9"/>
          <p:cNvSpPr/>
          <p:nvPr/>
        </p:nvSpPr>
        <p:spPr>
          <a:xfrm>
            <a:off x="2442157" y="2444108"/>
            <a:ext cx="1098169" cy="457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2239" y="3449890"/>
            <a:ext cx="1629918" cy="1164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anose="02000000000000000000"/>
              </a:rPr>
              <a:t>ম্প</a:t>
            </a:r>
            <a:endParaRPr lang="en-US" sz="8000" dirty="0">
              <a:latin typeface="NikoshBAN" panose="0200000000000000000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63008" y="3449890"/>
            <a:ext cx="1629918" cy="1164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atin typeface="NikoshBAN" panose="02000000000000000000"/>
              </a:rPr>
              <a:t>ম</a:t>
            </a:r>
            <a:endParaRPr lang="en-US" sz="8000" dirty="0">
              <a:latin typeface="NikoshBAN" panose="0200000000000000000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98081" y="3449890"/>
            <a:ext cx="1629918" cy="1164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atin typeface="NikoshBAN" panose="02000000000000000000"/>
              </a:rPr>
              <a:t>প</a:t>
            </a:r>
            <a:endParaRPr lang="en-US" sz="8000" dirty="0">
              <a:latin typeface="NikoshBAN" panose="02000000000000000000"/>
            </a:endParaRPr>
          </a:p>
        </p:txBody>
      </p:sp>
      <p:sp>
        <p:nvSpPr>
          <p:cNvPr id="15" name="Equal 14"/>
          <p:cNvSpPr/>
          <p:nvPr/>
        </p:nvSpPr>
        <p:spPr>
          <a:xfrm>
            <a:off x="2442157" y="3803342"/>
            <a:ext cx="1098169" cy="457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12239" y="4809124"/>
            <a:ext cx="1629918" cy="1164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anose="02000000000000000000"/>
              </a:rPr>
              <a:t>ক্ত</a:t>
            </a:r>
            <a:endParaRPr lang="en-US" sz="8000" dirty="0">
              <a:latin typeface="NikoshBAN" panose="0200000000000000000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63008" y="4809124"/>
            <a:ext cx="1629918" cy="1164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atin typeface="NikoshBAN" panose="02000000000000000000"/>
              </a:rPr>
              <a:t>ক</a:t>
            </a:r>
            <a:endParaRPr lang="en-US" sz="8000" dirty="0">
              <a:latin typeface="NikoshBAN" panose="0200000000000000000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98081" y="4809124"/>
            <a:ext cx="1629918" cy="1164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>
                <a:latin typeface="NikoshBAN" panose="02000000000000000000"/>
              </a:rPr>
              <a:t>ত</a:t>
            </a:r>
            <a:endParaRPr lang="en-US" sz="8000" dirty="0">
              <a:latin typeface="NikoshBAN" panose="02000000000000000000"/>
            </a:endParaRPr>
          </a:p>
        </p:txBody>
      </p:sp>
      <p:sp>
        <p:nvSpPr>
          <p:cNvPr id="19" name="Equal 18"/>
          <p:cNvSpPr/>
          <p:nvPr/>
        </p:nvSpPr>
        <p:spPr>
          <a:xfrm>
            <a:off x="2442157" y="5162576"/>
            <a:ext cx="1098169" cy="457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743200" y="990600"/>
            <a:ext cx="4326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যুক্তবর্ন ভেঙ্গে দেখাই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0084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357351"/>
            <a:ext cx="2895600" cy="1015663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b="1" i="1" dirty="0" smtClean="0">
                <a:latin typeface="NikoshBAN" pitchFamily="2" charset="0"/>
                <a:cs typeface="NikoshBAN" pitchFamily="2" charset="0"/>
              </a:rPr>
              <a:t>মুল্যায়ন-</a:t>
            </a:r>
            <a:endParaRPr lang="en-US" sz="6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58034"/>
            <a:ext cx="52578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BD" sz="28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বীরশ্রেষ্ঠ নুর মোহাম্মদের জন্ম কত সালে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362199"/>
            <a:ext cx="52578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i="1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en-US" sz="2800" b="1" i="1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b="1" i="1" dirty="0" smtClean="0">
                <a:latin typeface="NikoshBAN" pitchFamily="2" charset="0"/>
                <a:cs typeface="NikoshBAN" pitchFamily="2" charset="0"/>
              </a:rPr>
              <a:t>তিনি কোন জেলায় জন্মগ্রহন করেন ?</a:t>
            </a:r>
            <a:endParaRPr lang="en-US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443178"/>
            <a:ext cx="52578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28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তিনি কত তারিখে শহিদ হন ?</a:t>
            </a:r>
            <a:r>
              <a:rPr lang="en-US" sz="28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343400"/>
            <a:ext cx="52578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NikoshBAN" pitchFamily="2" charset="0"/>
                <a:cs typeface="NikoshBAN" pitchFamily="2" charset="0"/>
              </a:rPr>
              <a:t>৪.</a:t>
            </a:r>
            <a:r>
              <a:rPr lang="bn-BD" sz="2800" b="1" i="1" dirty="0" smtClean="0">
                <a:latin typeface="NikoshBAN" pitchFamily="2" charset="0"/>
                <a:cs typeface="NikoshBAN" pitchFamily="2" charset="0"/>
              </a:rPr>
              <a:t>তিনি কোন বাহিনীতে কর্মরত ছিলেন ?</a:t>
            </a:r>
            <a:endParaRPr lang="en-US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48350" y="1658034"/>
            <a:ext cx="264795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i="1" dirty="0" smtClean="0">
                <a:latin typeface="NikoshBAN" pitchFamily="2" charset="0"/>
                <a:cs typeface="NikoshBAN" pitchFamily="2" charset="0"/>
              </a:rPr>
              <a:t>১৯৩৬ সালে</a:t>
            </a:r>
            <a:endParaRPr lang="en-US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48350" y="2447224"/>
            <a:ext cx="264795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i="1" dirty="0" smtClean="0">
                <a:latin typeface="NikoshBAN" pitchFamily="2" charset="0"/>
                <a:cs typeface="NikoshBAN" pitchFamily="2" charset="0"/>
              </a:rPr>
              <a:t>নড়াইলে</a:t>
            </a:r>
            <a:endParaRPr lang="en-US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7400" y="3289289"/>
            <a:ext cx="21336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b="1" i="1" dirty="0" smtClean="0">
                <a:latin typeface="NikoshBAN" pitchFamily="2" charset="0"/>
                <a:cs typeface="NikoshBAN" pitchFamily="2" charset="0"/>
              </a:rPr>
              <a:t>১৯৭১ </a:t>
            </a:r>
            <a:r>
              <a:rPr lang="bn-BD" sz="2400" b="1" i="1" dirty="0">
                <a:latin typeface="NikoshBAN" pitchFamily="2" charset="0"/>
                <a:cs typeface="NikoshBAN" pitchFamily="2" charset="0"/>
              </a:rPr>
              <a:t>সালের ৫ই </a:t>
            </a:r>
            <a:r>
              <a:rPr lang="bn-BD" sz="2400" b="1" i="1" dirty="0" smtClean="0">
                <a:latin typeface="NikoshBAN" pitchFamily="2" charset="0"/>
                <a:cs typeface="NikoshBAN" pitchFamily="2" charset="0"/>
              </a:rPr>
              <a:t>সেপ্টেম্বর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29300" y="4343400"/>
            <a:ext cx="25908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i="1" dirty="0" smtClean="0">
                <a:latin typeface="NikoshBAN" pitchFamily="2" charset="0"/>
                <a:cs typeface="NikoshBAN" pitchFamily="2" charset="0"/>
              </a:rPr>
              <a:t>ই পি আর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0203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33400" y="5029200"/>
            <a:ext cx="7543800" cy="1200329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তোমার এলাকার/ গ্রামের একজন মুক্তিযোদ্ধার কাছ থেকে শুনে তাঁর সম্পর্কে লিখ।</a:t>
            </a:r>
            <a:endParaRPr lang="en-US" sz="3600" b="1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752600" y="762000"/>
            <a:ext cx="4800600" cy="1371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19200" y="2133600"/>
            <a:ext cx="6172200" cy="28956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378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pti aligonj\Desktop\shahnaj\collection of picture\frame\flower pics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635635"/>
            <a:ext cx="7010400" cy="57531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295400" y="1804025"/>
            <a:ext cx="92314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</a:t>
            </a:r>
          </a:p>
          <a:p>
            <a:pPr algn="ctr"/>
            <a:r>
              <a:rPr lang="bn-BD" sz="5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ন্য</a:t>
            </a:r>
          </a:p>
          <a:p>
            <a:pPr algn="ctr"/>
            <a:r>
              <a:rPr lang="bn-BD" sz="5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</a:t>
            </a:r>
            <a:endParaRPr lang="bn-BD" sz="2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</a:t>
            </a:r>
            <a:endParaRPr lang="en-US" sz="5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5551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533400" y="1905000"/>
            <a:ext cx="646230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বিজয়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endParaRPr lang="en-US" sz="4400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400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ফেরুয়া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4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শাহরাস্তি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চাঁদপুর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928906" y="1371600"/>
            <a:ext cx="2679405" cy="3763925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97753" y="628233"/>
            <a:ext cx="275748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/>
              </a:rPr>
              <a:t>উপস্থাপনায়</a:t>
            </a:r>
            <a:endParaRPr lang="en-US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8547962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828800"/>
            <a:ext cx="4800600" cy="415498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 ৫ম</a:t>
            </a:r>
          </a:p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বিষয়ঃবাংলা</a:t>
            </a:r>
          </a:p>
          <a:p>
            <a:pPr lvl="0" algn="ctr"/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i="1" dirty="0" smtClean="0">
                <a:latin typeface="NikoshBAN" pitchFamily="2" charset="0"/>
                <a:cs typeface="NikoshBAN" pitchFamily="2" charset="0"/>
              </a:rPr>
              <a:t>বীরের </a:t>
            </a:r>
            <a:r>
              <a:rPr lang="bn-BD" sz="4400" b="1" i="1" dirty="0">
                <a:latin typeface="NikoshBAN" pitchFamily="2" charset="0"/>
                <a:cs typeface="NikoshBAN" pitchFamily="2" charset="0"/>
              </a:rPr>
              <a:t>রক্তে স্বাধীন এই দেশ । </a:t>
            </a:r>
            <a:endParaRPr lang="en-US" sz="4400" b="1" i="1" dirty="0" smtClean="0"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i="1" dirty="0">
                <a:latin typeface="NikoshBAN" pitchFamily="2" charset="0"/>
                <a:cs typeface="NikoshBAN" pitchFamily="2" charset="0"/>
              </a:rPr>
              <a:t>দুরন্ত এক কিশোর.........নড়াইলে  ।</a:t>
            </a:r>
            <a:endParaRPr lang="en-US" sz="44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10200" y="1828799"/>
            <a:ext cx="3429000" cy="4154985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86000" y="609600"/>
            <a:ext cx="3657600" cy="838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NikoshBAN" panose="02000000000000000000"/>
              </a:rPr>
              <a:t>পাঠ</a:t>
            </a:r>
            <a:r>
              <a:rPr lang="en-US" sz="4000" b="1" dirty="0" smtClean="0">
                <a:latin typeface="NikoshBAN" panose="02000000000000000000"/>
              </a:rPr>
              <a:t> </a:t>
            </a:r>
            <a:r>
              <a:rPr lang="en-US" sz="4000" b="1" dirty="0" err="1" smtClean="0">
                <a:latin typeface="NikoshBAN" panose="02000000000000000000"/>
              </a:rPr>
              <a:t>পরিচিতি</a:t>
            </a:r>
            <a:endParaRPr lang="en-US" sz="4000" b="1" dirty="0"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5692408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386840" y="3205084"/>
            <a:ext cx="7757160" cy="8382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যুক্তবর্ণ সহযোগে তৈরি শব্দযুক্ত বাক্য স্পষ্ট ও শুদ্ধভাবে বলতে পারবে ।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412240" y="2115920"/>
            <a:ext cx="7315200" cy="8382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উচ্চারিত পঠিত বাক্য,কথা মনোযোগ সহকারে শুনবে।</a:t>
            </a:r>
            <a:endParaRPr lang="en-US" sz="3600" dirty="0"/>
          </a:p>
        </p:txBody>
      </p:sp>
      <p:sp>
        <p:nvSpPr>
          <p:cNvPr id="4" name="Right Arrow 3"/>
          <p:cNvSpPr/>
          <p:nvPr/>
        </p:nvSpPr>
        <p:spPr>
          <a:xfrm>
            <a:off x="15240" y="2154020"/>
            <a:ext cx="1371600" cy="7620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১.২.১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-10160" y="3243184"/>
            <a:ext cx="1371600" cy="7620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১.১.২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447800" y="4278342"/>
            <a:ext cx="7315200" cy="118812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BD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গল্প </a:t>
            </a:r>
            <a:r>
              <a:rPr lang="bn-BD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পড়ে মূল বিষয় বুঝতে পারবে।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10160" y="4332348"/>
            <a:ext cx="1742440" cy="108011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/>
              </a:rPr>
              <a:t>২.৪.১</a:t>
            </a:r>
            <a:endParaRPr lang="en-US" sz="4000" dirty="0">
              <a:latin typeface="NikoshBAN" panose="0200000000000000000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381760" y="5701526"/>
            <a:ext cx="7315200" cy="8382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. </a:t>
            </a:r>
            <a:r>
              <a:rPr lang="bn-BD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পঠিত বিষয়ে শ্রুতলিপি লিখতে পারবে।</a:t>
            </a:r>
            <a:endParaRPr lang="en-US" sz="3600" b="1" i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-15240" y="5739626"/>
            <a:ext cx="1371600" cy="7620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১.৪.২</a:t>
            </a:r>
            <a:endParaRPr lang="en-US" sz="3600" dirty="0"/>
          </a:p>
        </p:txBody>
      </p:sp>
      <p:sp>
        <p:nvSpPr>
          <p:cNvPr id="15" name="Oval 14"/>
          <p:cNvSpPr/>
          <p:nvPr/>
        </p:nvSpPr>
        <p:spPr>
          <a:xfrm>
            <a:off x="1447800" y="709256"/>
            <a:ext cx="6324600" cy="1143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শিখনফল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233165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07" y="450189"/>
            <a:ext cx="8076743" cy="587527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733706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66837"/>
            <a:ext cx="8610600" cy="579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2435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413929"/>
            <a:ext cx="6172200" cy="1107996"/>
          </a:xfrm>
          <a:prstGeom prst="rect">
            <a:avLst/>
          </a:prstGeo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66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895600"/>
            <a:ext cx="8534400" cy="1323439"/>
          </a:xfrm>
          <a:prstGeom prst="rect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বীরের রক্তে স্বাধীন এ দেশ</a:t>
            </a:r>
            <a:endParaRPr lang="en-US" sz="80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9185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636" y="831273"/>
            <a:ext cx="5715000" cy="3638550"/>
          </a:xfrm>
          <a:prstGeom prst="rect">
            <a:avLst/>
          </a:prstGeom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1388917" y="4953000"/>
            <a:ext cx="6096000" cy="1107996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বীরশ্রেষ্ঠ নূর মোহাম্মদ </a:t>
            </a:r>
            <a:endParaRPr lang="en-US" sz="66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9967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77" y="367478"/>
            <a:ext cx="2057400" cy="1256662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695977" y="367478"/>
            <a:ext cx="5943600" cy="1077218"/>
          </a:xfrm>
          <a:prstGeom prst="rect">
            <a:avLst/>
          </a:prstGeom>
          <a:ln w="762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১৯৩৬ </a:t>
            </a:r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২৬ </a:t>
            </a:r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ফেব্রুয়ারি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নড়াইলের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মহিষখোলা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গ্রামে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b="1" i="1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633" y="1752600"/>
            <a:ext cx="5051568" cy="499049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114800" y="4247846"/>
            <a:ext cx="230746" cy="5023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631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NikoshBAN" pitchFamily="2" charset="0"/>
            <a:cs typeface="NikoshBAN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237</Words>
  <Application>Microsoft Office PowerPoint</Application>
  <PresentationFormat>On-screen Show (4:3)</PresentationFormat>
  <Paragraphs>54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</dc:creator>
  <cp:lastModifiedBy>Win_7</cp:lastModifiedBy>
  <cp:revision>63</cp:revision>
  <dcterms:created xsi:type="dcterms:W3CDTF">2006-08-16T00:00:00Z</dcterms:created>
  <dcterms:modified xsi:type="dcterms:W3CDTF">2020-02-12T17:56:51Z</dcterms:modified>
</cp:coreProperties>
</file>