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80" r:id="rId6"/>
    <p:sldId id="263" r:id="rId7"/>
    <p:sldId id="264" r:id="rId8"/>
    <p:sldId id="265" r:id="rId9"/>
    <p:sldId id="269" r:id="rId10"/>
    <p:sldId id="270" r:id="rId11"/>
    <p:sldId id="277" r:id="rId12"/>
    <p:sldId id="267" r:id="rId13"/>
    <p:sldId id="281" r:id="rId14"/>
    <p:sldId id="271" r:id="rId15"/>
    <p:sldId id="279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66"/>
    <a:srgbClr val="00FF00"/>
    <a:srgbClr val="00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3" autoAdjust="0"/>
    <p:restoredTop sz="78869" autoAdjust="0"/>
  </p:normalViewPr>
  <p:slideViewPr>
    <p:cSldViewPr>
      <p:cViewPr varScale="1">
        <p:scale>
          <a:sx n="54" d="100"/>
          <a:sy n="54" d="100"/>
        </p:scale>
        <p:origin x="19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0AD32-049C-489B-8917-B4806B003A3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BF558-469A-4492-B87A-7814205FBA7C}" type="pres">
      <dgm:prSet presAssocID="{0B50AD32-049C-489B-8917-B4806B003A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0FDA6-7000-4B96-B82E-8225BB06F55D}" type="presOf" srcId="{0B50AD32-049C-489B-8917-B4806B003A3B}" destId="{F0EBF558-469A-4492-B87A-7814205FBA7C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4394-1E75-47C0-833E-4D1B64C8B27F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39B8-4D1E-45E5-AC96-942B4E1A7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উত্তর-</a:t>
            </a:r>
            <a:r>
              <a:rPr lang="bn-BD" baseline="0" dirty="0" smtClean="0"/>
              <a:t> ১।আইকেছার  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আশ্বিন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মাস</a:t>
            </a:r>
            <a:r>
              <a:rPr lang="en-US" baseline="0" dirty="0" smtClean="0"/>
              <a:t> ৩। ৪-৫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 ৪। ১৫-২০ </a:t>
            </a:r>
            <a:r>
              <a:rPr lang="en-US" baseline="0" dirty="0" err="1" smtClean="0"/>
              <a:t>দিন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39B8-4D1E-45E5-AC96-942B4E1A7A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39B8-4D1E-45E5-AC96-942B4E1A7A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0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0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9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5943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ফুলেল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1" y="1447799"/>
            <a:ext cx="5147317" cy="4572001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57200"/>
            <a:ext cx="3505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জমি নির্বাচন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গোলাপ চাষের জন্য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.........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১।  দোআঁশ  মাটি নির্বাচন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আবশ্যক।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ছায়াবিহীন জায়গা।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৩।উঁচু জায়গা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৪।জলাবদ্ধতাবিহীন জায়গা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r="5797" b="8126"/>
          <a:stretch/>
        </p:blipFill>
        <p:spPr>
          <a:xfrm>
            <a:off x="6019800" y="2209800"/>
            <a:ext cx="2971800" cy="304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0766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</a:rPr>
              <a:t>জমি তৈরি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3804800"/>
              </p:ext>
            </p:extLst>
          </p:nvPr>
        </p:nvGraphicFramePr>
        <p:xfrm>
          <a:off x="1334107" y="2634707"/>
          <a:ext cx="5562600" cy="56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ectangle 33"/>
          <p:cNvSpPr/>
          <p:nvPr/>
        </p:nvSpPr>
        <p:spPr>
          <a:xfrm>
            <a:off x="2042652" y="2236141"/>
            <a:ext cx="5181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57400" y="158408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দৈর্ঘ্য           </a:t>
            </a:r>
            <a:r>
              <a:rPr lang="bn-BD" sz="2000" b="1" dirty="0" smtClean="0"/>
              <a:t>৩ </a:t>
            </a:r>
            <a:r>
              <a:rPr lang="bn-BD" sz="2000" dirty="0" smtClean="0"/>
              <a:t>  </a:t>
            </a:r>
            <a:r>
              <a:rPr lang="bn-BD" dirty="0" smtClean="0"/>
              <a:t>            মিটার  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5700252" y="371248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প্রস্থ         </a:t>
            </a:r>
            <a:r>
              <a:rPr lang="bn-BD" sz="2000" b="1" dirty="0" smtClean="0"/>
              <a:t>১ </a:t>
            </a:r>
            <a:r>
              <a:rPr lang="bn-BD" dirty="0" smtClean="0"/>
              <a:t>           মিটার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-226175" y="349863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উচ্চতা       </a:t>
            </a:r>
            <a:r>
              <a:rPr lang="bn-BD" sz="2000" b="1" dirty="0" smtClean="0"/>
              <a:t>৫</a:t>
            </a:r>
            <a:r>
              <a:rPr lang="bn-BD" dirty="0" smtClean="0"/>
              <a:t>          সে 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371600" y="609600"/>
            <a:ext cx="52578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2590800"/>
            <a:ext cx="67056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গোলাপের জাত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 কি ?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122123" y="2900065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770" y="13898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সার প্রয়োগ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3145288"/>
            <a:ext cx="1723821" cy="138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6" b="21174"/>
          <a:stretch/>
        </p:blipFill>
        <p:spPr>
          <a:xfrm>
            <a:off x="7086599" y="5002532"/>
            <a:ext cx="1707119" cy="1333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ইউরিয়া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0889" y="4526088"/>
            <a:ext cx="153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/>
              <a:t>পাতা পচা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3400" y="1307068"/>
          <a:ext cx="5334000" cy="52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835">
                  <a:extLst>
                    <a:ext uri="{9D8B030D-6E8A-4147-A177-3AD203B41FA5}">
                      <a16:colId xmlns:a16="http://schemas.microsoft.com/office/drawing/2014/main" val="666097789"/>
                    </a:ext>
                  </a:extLst>
                </a:gridCol>
                <a:gridCol w="2516165">
                  <a:extLst>
                    <a:ext uri="{9D8B030D-6E8A-4147-A177-3AD203B41FA5}">
                      <a16:colId xmlns:a16="http://schemas.microsoft.com/office/drawing/2014/main" val="3669225800"/>
                    </a:ext>
                  </a:extLst>
                </a:gridCol>
              </a:tblGrid>
              <a:tr h="52173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BD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সারের নাম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BD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পরিমাণ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6426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43" y="1222665"/>
            <a:ext cx="1639531" cy="1386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297668"/>
            <a:ext cx="59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পচা </a:t>
            </a:r>
            <a:r>
              <a:rPr lang="bn-BD" dirty="0" smtClean="0"/>
              <a:t>গোবর                               ৫ কে জি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395317"/>
            <a:ext cx="533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bn-BD" b="1" dirty="0" smtClean="0"/>
              <a:t>ইউরিয়া</a:t>
            </a:r>
            <a:r>
              <a:rPr lang="bn-BD" dirty="0" smtClean="0"/>
              <a:t>                                              </a:t>
            </a:r>
            <a:r>
              <a:rPr lang="bn-BD" b="1" dirty="0" smtClean="0"/>
              <a:t>৫০০ </a:t>
            </a:r>
            <a:r>
              <a:rPr lang="bn-BD" b="1" dirty="0"/>
              <a:t>গ্রাম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55337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bn-BD" b="1" dirty="0"/>
              <a:t>পাতা </a:t>
            </a:r>
            <a:r>
              <a:rPr lang="bn-BD" b="1" dirty="0" smtClean="0"/>
              <a:t>পচা</a:t>
            </a:r>
            <a:r>
              <a:rPr lang="bn-BD" dirty="0"/>
              <a:t> </a:t>
            </a:r>
            <a:r>
              <a:rPr lang="bn-BD" dirty="0" smtClean="0"/>
              <a:t>                                  </a:t>
            </a:r>
            <a:r>
              <a:rPr lang="bn-BD" b="1" dirty="0" smtClean="0"/>
              <a:t>৫ </a:t>
            </a:r>
            <a:r>
              <a:rPr lang="bn-BD" b="1" dirty="0"/>
              <a:t>কে জি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70889" y="2753199"/>
            <a:ext cx="163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পচা গোবর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06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গোলাপ চাষের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 কেমন জমি নির্বাচন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হ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9600" y="2209800"/>
            <a:ext cx="609600" cy="265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</a:rPr>
              <a:t>পরিচর্যা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953" y="1515933"/>
            <a:ext cx="250024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আগাছা দমন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83466"/>
            <a:ext cx="250024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পানি সেচ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0850" y="4746361"/>
            <a:ext cx="257175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ফুলের কুঁড়ি ছাঁটাই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56706"/>
            <a:ext cx="2971800" cy="255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" y="935931"/>
            <a:ext cx="2971800" cy="211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10732"/>
            <a:ext cx="2971800" cy="19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মুল্যায়ন</a:t>
            </a:r>
            <a:endParaRPr lang="en-US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 রঙা গোলাপের নাম কি?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২.কখন গোলাপের চারা রোপনের উপযুক্ত সময়?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৩.</a:t>
            </a:r>
            <a:r>
              <a:rPr lang="bn-BD" sz="2400" dirty="0" smtClean="0"/>
              <a:t>নির্বাচিত জমিতে কয়টি চাষ দিতে হয়?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257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৪.</a:t>
            </a:r>
            <a:r>
              <a:rPr lang="bn-BD" sz="2400" dirty="0" smtClean="0"/>
              <a:t>চারা রোপনের গর্ত কতদিন খোলা রাখতে হয়?</a:t>
            </a:r>
            <a:endParaRPr lang="en-US" sz="2400" dirty="0"/>
          </a:p>
        </p:txBody>
      </p:sp>
      <p:pic>
        <p:nvPicPr>
          <p:cNvPr id="11" name="Picture 10" descr="dfgdfgg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28" y="40333"/>
            <a:ext cx="234747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447800" y="1295400"/>
            <a:ext cx="57912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গোলাপ চাষের অর্থনৈতিক গূরুত্ব নির্নয় কর। 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638800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কৃতজ্ঞ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স্বীকার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1981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000" b="1" dirty="0" smtClean="0"/>
              <a:t>GOOGLE</a:t>
            </a:r>
          </a:p>
          <a:p>
            <a:pPr marL="342900" indent="-342900">
              <a:buAutoNum type="arabicPeriod"/>
            </a:pPr>
            <a:r>
              <a:rPr lang="bn-BD" sz="2000" b="1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r>
              <a:rPr lang="bn-BD" sz="2000" b="1" dirty="0" smtClean="0"/>
              <a:t>TEACHER`S OF AMRIA ISLAMIA ALIM MADRASA.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1905000"/>
            <a:ext cx="4724400" cy="3302000"/>
          </a:xfrm>
          <a:prstGeom prst="rect">
            <a:avLst/>
          </a:prstGeom>
          <a:noFill/>
          <a:ln w="19050">
            <a:noFill/>
            <a:prstDash val="lgDashDot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আমজাদ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হোসেন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রাসেল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আমরিয়া ইস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য়া আলিম মাদ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 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সুনামগনজ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৭-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৯৫২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 – </a:t>
            </a:r>
            <a:r>
              <a:rPr lang="bn-BD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amzadhrasel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1981@gmail</a:t>
            </a:r>
            <a:r>
              <a:rPr lang="en-US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.com</a:t>
            </a:r>
            <a:endParaRPr lang="bn-IN" sz="1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শিক্ষক </a:t>
            </a:r>
            <a:r>
              <a:rPr lang="en-US" sz="2800" b="1" dirty="0" err="1" smtClean="0"/>
              <a:t>পরিচিতি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921129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457200"/>
            <a:ext cx="6553200" cy="11079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4876800" cy="3908762"/>
          </a:xfrm>
          <a:prstGeom prst="rect">
            <a:avLst/>
          </a:prstGeom>
          <a:noFill/>
          <a:effectLst>
            <a:softEdge rad="127000"/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৪র্থ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গোলাপ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7777" b="21111"/>
          <a:stretch/>
        </p:blipFill>
        <p:spPr>
          <a:xfrm>
            <a:off x="5791200" y="2209800"/>
            <a:ext cx="2669765" cy="368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797" y="2057400"/>
            <a:ext cx="6570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ফুলের জাত সম্পর্কে বলতে পারবে ।</a:t>
            </a:r>
          </a:p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গোলাপ ফুলের বংশবিস্তার বর্ণনা করতে পারবে।</a:t>
            </a:r>
          </a:p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জমি নির্বাচন করতে পারবে ।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4।গোলাপের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93250"/>
              </p:ext>
            </p:extLst>
          </p:nvPr>
        </p:nvGraphicFramePr>
        <p:xfrm>
          <a:off x="3694906" y="2209800"/>
          <a:ext cx="12969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1296360" imgH="491040" progId="Package">
                  <p:embed/>
                </p:oleObj>
              </mc:Choice>
              <mc:Fallback>
                <p:oleObj name="Packager Shell Object" showAsIcon="1" r:id="rId3" imgW="1296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4906" y="2209800"/>
                        <a:ext cx="12969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68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70C0"/>
                </a:solidFill>
              </a:rPr>
              <a:t>এসো একটি ভিডিও দেখি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85800"/>
            <a:ext cx="5105400" cy="830997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200400"/>
            <a:ext cx="369522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গোলাপের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চাষ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613" y="9309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গোলাপের জাত সমুহ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24691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রাণী এলিজাবেথ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dv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9" y="1005201"/>
            <a:ext cx="2971800" cy="2152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53100" y="333092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ব্লাক প্রিন্স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dfdrfd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45829"/>
            <a:ext cx="2971800" cy="20747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7813" y="584148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ইরানী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kjk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924033"/>
            <a:ext cx="2971800" cy="182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24600" y="574479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মিরিন্ডা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gyfvyy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16" y="3839791"/>
            <a:ext cx="293001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yhtg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5" y="3708975"/>
            <a:ext cx="2238375" cy="1847850"/>
          </a:xfrm>
          <a:prstGeom prst="rect">
            <a:avLst/>
          </a:prstGeom>
          <a:noFill/>
        </p:spPr>
      </p:pic>
      <p:pic>
        <p:nvPicPr>
          <p:cNvPr id="8" name="Picture 7" descr="er5fe65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45" y="3685315"/>
            <a:ext cx="2514600" cy="2009775"/>
          </a:xfrm>
          <a:prstGeom prst="rect">
            <a:avLst/>
          </a:prstGeom>
          <a:noFill/>
        </p:spPr>
      </p:pic>
      <p:pic>
        <p:nvPicPr>
          <p:cNvPr id="10" name="Picture 9" descr="hbbjklk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399" y="1066800"/>
            <a:ext cx="2444545" cy="16859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15995" y="13983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রঙের গোলাপ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zdcsv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399" y="3865735"/>
            <a:ext cx="2409367" cy="1876425"/>
          </a:xfrm>
          <a:prstGeom prst="rect">
            <a:avLst/>
          </a:prstGeom>
          <a:noFill/>
        </p:spPr>
      </p:pic>
      <p:pic>
        <p:nvPicPr>
          <p:cNvPr id="17" name="Picture 16" descr="ytf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45" y="1066800"/>
            <a:ext cx="2438400" cy="1752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3845" y="2971800"/>
            <a:ext cx="1752600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হলুদ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445" y="2971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fhrgth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780" y="1066800"/>
            <a:ext cx="2534264" cy="1676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577780" y="2867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কমলা 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6545" y="58864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3645" y="57274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bn-IN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933" y="544799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বাদামি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52400"/>
            <a:ext cx="59436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বংশবিস্তার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26873"/>
            <a:ext cx="3962400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কলম পদ্ধতি-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শাখা কলম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দাবা কলম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গুটি কলম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চোখ কলম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নতুন জাত উদ্ভাবনের জন্য বীজ উৎপাদন করে তার থেকে চারা উৎপাদন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ol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6873"/>
            <a:ext cx="4310149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524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</a:rPr>
              <a:t>বংশবিস্তার পদ্ধতি ২ প্রকার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1533</TotalTime>
  <Words>349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Retrospect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 A</dc:creator>
  <cp:lastModifiedBy>Rasel</cp:lastModifiedBy>
  <cp:revision>109</cp:revision>
  <dcterms:created xsi:type="dcterms:W3CDTF">2006-08-16T00:00:00Z</dcterms:created>
  <dcterms:modified xsi:type="dcterms:W3CDTF">2020-02-09T12:26:01Z</dcterms:modified>
</cp:coreProperties>
</file>