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74" r:id="rId7"/>
    <p:sldId id="262" r:id="rId8"/>
    <p:sldId id="271" r:id="rId9"/>
    <p:sldId id="27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400213" cy="7199313"/>
  <p:notesSz cx="9144000" cy="6858000"/>
  <p:defaultTextStyle>
    <a:defPPr>
      <a:defRPr lang="en-US"/>
    </a:defPPr>
    <a:lvl1pPr marL="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E9D37-C580-40AA-9E0F-ED370FB87136}" type="doc">
      <dgm:prSet loTypeId="urn:microsoft.com/office/officeart/2005/8/layout/arrow1" loCatId="process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31F5826-2010-4BF8-8D13-9DF210144968}">
      <dgm:prSet phldrT="[Text]" custT="1"/>
      <dgm:spPr/>
      <dgm:t>
        <a:bodyPr/>
        <a:lstStyle/>
        <a:p>
          <a:r>
            <a: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কৃষক কী কী কাজ করে তার তালিকা তৈরি কর?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58170-B108-4CA8-AD44-DCEEDF61F148}" type="sibTrans" cxnId="{235F1C18-3196-4E04-AEB0-1614043C0802}">
      <dgm:prSet/>
      <dgm:spPr/>
      <dgm:t>
        <a:bodyPr/>
        <a:lstStyle/>
        <a:p>
          <a:endParaRPr lang="en-US" sz="20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9559F6-C33C-42D2-8D1F-410CF4B77C98}" type="parTrans" cxnId="{235F1C18-3196-4E04-AEB0-1614043C0802}">
      <dgm:prSet/>
      <dgm:spPr/>
      <dgm:t>
        <a:bodyPr/>
        <a:lstStyle/>
        <a:p>
          <a:endParaRPr lang="en-US" sz="20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A9C548-C4AA-47D5-B284-4A1933024C80}">
      <dgm:prSet phldrT="[Text]" custT="1"/>
      <dgm:spPr/>
      <dgm:t>
        <a:bodyPr/>
        <a:lstStyle/>
        <a:p>
          <a:r>
            <a: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জেলে কী কী কাজ করে তার তালিকা তৈরি কর?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D868F4-FEE7-4356-990D-6C21494AC30C}" type="sibTrans" cxnId="{0F462021-9F85-4BAF-9CE9-440F846594FA}">
      <dgm:prSet/>
      <dgm:spPr/>
      <dgm:t>
        <a:bodyPr/>
        <a:lstStyle/>
        <a:p>
          <a:endParaRPr lang="en-US" sz="20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EF001F-2380-4161-8D56-2F8A9AFAECAD}" type="parTrans" cxnId="{0F462021-9F85-4BAF-9CE9-440F846594FA}">
      <dgm:prSet/>
      <dgm:spPr/>
      <dgm:t>
        <a:bodyPr/>
        <a:lstStyle/>
        <a:p>
          <a:endParaRPr lang="en-US" sz="20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D1D19B-57A5-4986-8B1F-795351C311A0}" type="pres">
      <dgm:prSet presAssocID="{D2FE9D37-C580-40AA-9E0F-ED370FB87136}" presName="cycle" presStyleCnt="0">
        <dgm:presLayoutVars>
          <dgm:dir/>
          <dgm:resizeHandles val="exact"/>
        </dgm:presLayoutVars>
      </dgm:prSet>
      <dgm:spPr/>
    </dgm:pt>
    <dgm:pt modelId="{FF843773-C231-4027-A083-5C8CA0E8CBFF}" type="pres">
      <dgm:prSet presAssocID="{E31F5826-2010-4BF8-8D13-9DF210144968}" presName="arrow" presStyleLbl="node1" presStyleIdx="0" presStyleCnt="2">
        <dgm:presLayoutVars>
          <dgm:bulletEnabled val="1"/>
        </dgm:presLayoutVars>
      </dgm:prSet>
      <dgm:spPr/>
    </dgm:pt>
    <dgm:pt modelId="{BCC1F5C3-5D2D-4E52-A4EA-10E49EE1FE84}" type="pres">
      <dgm:prSet presAssocID="{72A9C548-C4AA-47D5-B284-4A1933024C80}" presName="arrow" presStyleLbl="node1" presStyleIdx="1" presStyleCnt="2">
        <dgm:presLayoutVars>
          <dgm:bulletEnabled val="1"/>
        </dgm:presLayoutVars>
      </dgm:prSet>
      <dgm:spPr/>
    </dgm:pt>
  </dgm:ptLst>
  <dgm:cxnLst>
    <dgm:cxn modelId="{235F1C18-3196-4E04-AEB0-1614043C0802}" srcId="{D2FE9D37-C580-40AA-9E0F-ED370FB87136}" destId="{E31F5826-2010-4BF8-8D13-9DF210144968}" srcOrd="0" destOrd="0" parTransId="{6E9559F6-C33C-42D2-8D1F-410CF4B77C98}" sibTransId="{11F58170-B108-4CA8-AD44-DCEEDF61F148}"/>
    <dgm:cxn modelId="{0F462021-9F85-4BAF-9CE9-440F846594FA}" srcId="{D2FE9D37-C580-40AA-9E0F-ED370FB87136}" destId="{72A9C548-C4AA-47D5-B284-4A1933024C80}" srcOrd="1" destOrd="0" parTransId="{B7EF001F-2380-4161-8D56-2F8A9AFAECAD}" sibTransId="{0AD868F4-FEE7-4356-990D-6C21494AC30C}"/>
    <dgm:cxn modelId="{894D875B-EA69-4288-880E-02C29515BBBC}" type="presOf" srcId="{D2FE9D37-C580-40AA-9E0F-ED370FB87136}" destId="{61D1D19B-57A5-4986-8B1F-795351C311A0}" srcOrd="0" destOrd="0" presId="urn:microsoft.com/office/officeart/2005/8/layout/arrow1"/>
    <dgm:cxn modelId="{BA600E7F-CB35-4176-8739-BD2E0352C5E5}" type="presOf" srcId="{E31F5826-2010-4BF8-8D13-9DF210144968}" destId="{FF843773-C231-4027-A083-5C8CA0E8CBFF}" srcOrd="0" destOrd="0" presId="urn:microsoft.com/office/officeart/2005/8/layout/arrow1"/>
    <dgm:cxn modelId="{669705CA-E24C-45D0-9D72-91C276B356E6}" type="presOf" srcId="{72A9C548-C4AA-47D5-B284-4A1933024C80}" destId="{BCC1F5C3-5D2D-4E52-A4EA-10E49EE1FE84}" srcOrd="0" destOrd="0" presId="urn:microsoft.com/office/officeart/2005/8/layout/arrow1"/>
    <dgm:cxn modelId="{1412E5D7-A5DE-4ECA-842F-1A4F38C141B3}" type="presParOf" srcId="{61D1D19B-57A5-4986-8B1F-795351C311A0}" destId="{FF843773-C231-4027-A083-5C8CA0E8CBFF}" srcOrd="0" destOrd="0" presId="urn:microsoft.com/office/officeart/2005/8/layout/arrow1"/>
    <dgm:cxn modelId="{0715DBD9-2CDD-4274-A8D7-1E86AE11582C}" type="presParOf" srcId="{61D1D19B-57A5-4986-8B1F-795351C311A0}" destId="{BCC1F5C3-5D2D-4E52-A4EA-10E49EE1FE8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43773-C231-4027-A083-5C8CA0E8CBFF}">
      <dsp:nvSpPr>
        <dsp:cNvPr id="0" name=""/>
        <dsp:cNvSpPr/>
      </dsp:nvSpPr>
      <dsp:spPr>
        <a:xfrm rot="16200000">
          <a:off x="438" y="196933"/>
          <a:ext cx="5024800" cy="502480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কৃষক কী কী কাজ করে তার তালিকা তৈরি কর?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879778" y="1453133"/>
        <a:ext cx="4145460" cy="2512400"/>
      </dsp:txXfrm>
    </dsp:sp>
    <dsp:sp modelId="{BCC1F5C3-5D2D-4E52-A4EA-10E49EE1FE84}">
      <dsp:nvSpPr>
        <dsp:cNvPr id="0" name=""/>
        <dsp:cNvSpPr/>
      </dsp:nvSpPr>
      <dsp:spPr>
        <a:xfrm rot="5400000">
          <a:off x="5529418" y="196933"/>
          <a:ext cx="5024800" cy="502480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জেলে কী কী কাজ করে তার তালিকা তৈরি কর?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529418" y="1453133"/>
        <a:ext cx="4145460" cy="251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8C430-BFA4-42FF-9137-9D5F37FFFA4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0FFC9-244B-49A9-A4E1-47D0A9C4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0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178222"/>
            <a:ext cx="1080016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3781306"/>
            <a:ext cx="1080016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846-C35D-4F20-840A-56AFCB35A9F1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2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F34-5B1F-4EEE-9289-CCF3CE374B4E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2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383297"/>
            <a:ext cx="3105046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383297"/>
            <a:ext cx="9135135" cy="61010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8FCF-F77C-4656-8F90-8DDFB0C5F744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7931-B64A-41E2-BB28-1A46B46667BC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1794830"/>
            <a:ext cx="12420184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4817875"/>
            <a:ext cx="12420184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18F2-4F30-42D9-BEAB-FD5439FED266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1916484"/>
            <a:ext cx="6120091" cy="456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1916484"/>
            <a:ext cx="6120091" cy="456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B3E1-68D3-484B-B7FD-5401179199E6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383297"/>
            <a:ext cx="12420184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764832"/>
            <a:ext cx="609196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629749"/>
            <a:ext cx="6091965" cy="3867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764832"/>
            <a:ext cx="612196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629749"/>
            <a:ext cx="6121966" cy="3867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1906-CBE9-49DD-BF0D-9C2256E9FE2A}" type="datetime1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0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FA8-51E9-483B-AFB0-20BECD5BD823}" type="datetime1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BE-30F5-41B9-87D4-57228DC6DC04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8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036569"/>
            <a:ext cx="7290108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7FD8-743B-4096-835D-CDC7EC2E567E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6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036569"/>
            <a:ext cx="7290108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39CD-9883-4F7F-9004-2E8517EC59D2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E073-7F47-4FE7-8951-2378F43CCB28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CC94-4894-4C8F-9C62-32FA53D83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126" y="1313876"/>
            <a:ext cx="2990213" cy="3885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2C481-32DA-4378-BD82-EEA834FFDED3}"/>
              </a:ext>
            </a:extLst>
          </p:cNvPr>
          <p:cNvSpPr txBox="1"/>
          <p:nvPr/>
        </p:nvSpPr>
        <p:spPr>
          <a:xfrm>
            <a:off x="-6611228" y="2857818"/>
            <a:ext cx="6569612" cy="186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13D76F-5A0D-403F-87D9-8FA2D46CF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80" y="1656776"/>
            <a:ext cx="2990213" cy="38857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6416B-BE6D-4DAD-A588-67A224AA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EF02-4539-4502-968F-B0E5C7000754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4D058-5693-49E9-92E8-3D4F4429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AF16B-0FFE-4482-BA62-B0D1E7F2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25 -0.02624 L 0.72627 -0.026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66 0.04631 L 0.99967 0.047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02" y="395740"/>
            <a:ext cx="5092504" cy="4994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08" y="395740"/>
            <a:ext cx="5176911" cy="4994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5150" y="5638382"/>
            <a:ext cx="554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চিকিৎসকরা চিকিৎসা দেন।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52868-CAE5-4EE8-B220-48A984F3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2390-7A5A-4C34-9BF8-AD8A1A12D768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751D9-9D98-4217-BDE3-F69E6D0B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DCC9B-69F8-49CE-99E2-9B424D60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1382046"/>
              </p:ext>
            </p:extLst>
          </p:nvPr>
        </p:nvGraphicFramePr>
        <p:xfrm>
          <a:off x="1763343" y="890322"/>
          <a:ext cx="105546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9848" y="1183531"/>
            <a:ext cx="308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দল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7614" y="1085056"/>
            <a:ext cx="216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70A36-AF88-4A3F-AC5B-E5F4654A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C636-9874-4A38-B1D2-AAC06912CB38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78575-7256-4163-810F-F8156717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4AF2B-FC6C-4769-A6E5-EA96565D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0678" y="2445494"/>
            <a:ext cx="6053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পেশা বলতে কী বোঝ?</a:t>
            </a:r>
          </a:p>
          <a:p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কোথায় মাছ ধরা হয়?</a:t>
            </a:r>
          </a:p>
          <a:p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ফসল কে উৎপাদন করেন?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3CB8E-05B1-4A88-820F-1627D42CBA22}"/>
              </a:ext>
            </a:extLst>
          </p:cNvPr>
          <p:cNvSpPr txBox="1"/>
          <p:nvPr/>
        </p:nvSpPr>
        <p:spPr>
          <a:xfrm>
            <a:off x="6384662" y="909568"/>
            <a:ext cx="2265228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44F418-F065-47AB-84DD-B173D8D5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2389-C2CB-4501-9BEA-3A0854CE4EC0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AEDFC-1057-4984-B549-43CFFBB2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CBC4E-D47A-4634-86E0-062E1DCD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" y="646385"/>
            <a:ext cx="12975021" cy="5707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6468" y="2491660"/>
            <a:ext cx="45979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2A39E-310F-4A76-AB0A-8970B8EE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7124-77C5-407A-A121-C52FCE1454C8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4FE67-0004-46C5-9E7D-F5A3AB8E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FD931-433F-4854-9836-E13C64A6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C3F9A-94A3-4598-B106-98DA94B3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FEF2-0BC4-4B73-8F48-02796DEBCAD8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52741-9B7D-4594-8342-81A8305C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44218-DB4A-4020-9BB0-653422B1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33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A4692-68A6-4002-B531-EF92EBC2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A7BD-1257-4256-A7AF-FDBC262295B0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55951-7D65-478B-BFC2-7721E1FE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1D7BB-C6E9-4979-BDD2-66279CDB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7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66AA6-7224-49FD-8E09-38C26F32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FBA7-D67E-4AB3-84F2-BE46CBC186A8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C0378-424B-4897-8C15-43520315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31720-B5B9-4B78-A024-06AF3C87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C8656-CC96-473A-AEBB-5B07C925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8CA1-73C2-4F22-82E0-1113DD9DA2DF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78F63-253F-4F99-B7E3-2D54B007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83A8A-6A5B-4663-BB3D-95BD6C02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2184F-EB98-4469-8454-086FC713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643-7818-4299-A8D3-8921BA76DFB4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D1C4F-2312-4BA5-B0D1-17DE267E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0C555-4026-4763-938A-221B608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6946" y="459773"/>
            <a:ext cx="5064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3761" y="1943185"/>
            <a:ext cx="10761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মারজান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</a:t>
            </a:r>
            <a:endParaRPr lang="bn-IN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(সহকারী শিক্ষক)</a:t>
            </a:r>
          </a:p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মিনাজদী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বিদ্যালয়।</a:t>
            </a:r>
          </a:p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কালকিনি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মাদারীপুর।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Gmail : marzanbelayet@gmail.com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400A4-054C-4C00-A40B-058C963B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2" y="775397"/>
            <a:ext cx="2415198" cy="2335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4F1F9-8EC8-4CB4-B6FE-1DACC391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B818-2EA2-4CEC-A3C5-FE8220D9BF19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BF27-24A8-43C6-A857-2F0828D0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D4C34-8C0C-48A3-B8BB-EB333190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4003" y="887467"/>
            <a:ext cx="6696222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824" y="1971321"/>
            <a:ext cx="88485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</a:p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বিশ্বপরিচয়</a:t>
            </a:r>
          </a:p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চতুর্থ (সমাজের বিভিন্ন মানুষের পেশা)</a:t>
            </a:r>
          </a:p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যারা উৎপাদন করেন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মিনিট।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76FF9-0154-4495-AB11-227100091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403" y="577114"/>
            <a:ext cx="2151299" cy="2788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114E6-8151-4E3A-A1D2-76BDE0E2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A20-E624-4167-B482-CFA7A519706D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96625-DFCC-4F3A-99F3-43CB36E4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9F16C-3537-4F25-99A0-3D001F9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7844" y="2399327"/>
            <a:ext cx="760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 বড়দের সকলের গরীবের নিঃস্বে ফকিরের 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এই দেশ সব মানুষের.......................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6D916-CDB9-4CCA-AAF5-E059BCAF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0F39-45B2-422F-9DC9-1CB8006CCC18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1BFD1-5C1D-42AC-92D3-35FF8B6D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98286-A430-478F-99EC-F7D00E4F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1057" y="2937936"/>
            <a:ext cx="7038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উৎপাদন করেন</a:t>
            </a:r>
            <a:r>
              <a:rPr lang="en-US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03692-2ED5-46C1-9DED-D7EFD8EE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3514-E48B-4EF8-959B-D54DEC3BE54D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96AA5-F8CA-4078-886C-50C12C45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6F91C-E494-40C1-A01C-D6DF35F4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963" y="2630159"/>
            <a:ext cx="968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-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পেশাজীবীদের নামের তালিকা তৈরি করতে পারবে।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8963" y="3276490"/>
            <a:ext cx="944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-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পেশাজীবিদের কাজের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দিতে পারব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35648-7EF7-48E4-8BC2-BF4E7E2269C2}"/>
              </a:ext>
            </a:extLst>
          </p:cNvPr>
          <p:cNvSpPr txBox="1"/>
          <p:nvPr/>
        </p:nvSpPr>
        <p:spPr>
          <a:xfrm>
            <a:off x="5615671" y="1429830"/>
            <a:ext cx="3168869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BAA8E-5B52-4598-99A9-2703D5CF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B8CB-18F4-40CB-A03C-B70D7FD5B83C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46913-C8E4-49B3-8DBF-64F95D75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0A1C7-E80B-4F29-8FB3-F161D808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56" y="620824"/>
            <a:ext cx="4979962" cy="4656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>
          <a:xfrm>
            <a:off x="7546625" y="620824"/>
            <a:ext cx="4979962" cy="4656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4415" y="5580174"/>
            <a:ext cx="3249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ধান লাগায়।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6625" y="5580174"/>
            <a:ext cx="534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আগাছা পরিষ্কার করেন।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ACC52-256F-4C1C-B714-9462153C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EA6-A74B-4B56-B042-3195A0B5F78D}" type="datetime1">
              <a:rPr lang="en-US" smtClean="0"/>
              <a:t>2/13/2020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A94C8B-AE23-4AE4-A03B-992C06BE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57F3E3-4851-4A69-B50A-192CBFCC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9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07" y="646324"/>
            <a:ext cx="5387925" cy="4797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93" y="646324"/>
            <a:ext cx="5387925" cy="4797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5123" y="5845103"/>
            <a:ext cx="324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জেলেরা মাছ ধরেন।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DB41D-D5AE-4EE0-A31A-20BCD99B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598-BF8F-49EC-A862-694FD465DCA0}" type="datetime1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5120B-5935-4E85-8FB3-6F175239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0F724-4312-4A9F-B312-1C868897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08" y="466079"/>
            <a:ext cx="5261316" cy="4740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89" y="466079"/>
            <a:ext cx="5261316" cy="4740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9402" y="5551063"/>
            <a:ext cx="456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শিক্ষকেরা শিক্ষা দেন।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CE01F-3B5D-476F-8811-4ED29675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CF1-17B7-4E1B-8581-D6FBA5D538B6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F0DF8-D7CA-4225-B575-9EAFB482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45DBE-CDE1-4742-BF9A-442BA7C3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CC94-4894-4C8F-9C62-32FA53D837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515</Words>
  <Application>Microsoft Office PowerPoint</Application>
  <PresentationFormat>Custom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109</cp:revision>
  <dcterms:created xsi:type="dcterms:W3CDTF">2018-04-11T03:38:40Z</dcterms:created>
  <dcterms:modified xsi:type="dcterms:W3CDTF">2020-02-13T07:13:45Z</dcterms:modified>
</cp:coreProperties>
</file>