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1" r:id="rId5"/>
    <p:sldId id="258" r:id="rId6"/>
    <p:sldId id="259" r:id="rId7"/>
    <p:sldId id="260" r:id="rId8"/>
    <p:sldId id="272" r:id="rId9"/>
    <p:sldId id="277" r:id="rId10"/>
    <p:sldId id="261" r:id="rId11"/>
    <p:sldId id="273" r:id="rId12"/>
    <p:sldId id="262" r:id="rId13"/>
    <p:sldId id="274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924800" cy="571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pic>
        <p:nvPicPr>
          <p:cNvPr id="4" name="Picture 3" descr="f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73914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304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Hw”QK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cwki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1.bjvKvi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kvLvwenxb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wbDwK¬qvmwewkó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3.AvovAvwo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vMhy³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bovPov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B”Qvaxb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nvo,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4428317" cy="5562601"/>
          </a:xfrm>
        </p:spPr>
      </p:pic>
      <p:pic>
        <p:nvPicPr>
          <p:cNvPr id="5" name="Picture 4" descr="inv.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3657600" cy="2895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419600" y="1905000"/>
            <a:ext cx="2971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62200" y="24384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A‰bw”QK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ckx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3810000"/>
            <a:ext cx="3581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1.AvK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2.wbDwK¬qvm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3.AvovAvwo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4.bovPov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638800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A‰bw”QK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cwki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gvKzAvK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&amp;ª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3.AvovAvwo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bovPov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B”Qvaxb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r.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 flipV="1">
            <a:off x="3962399" y="304800"/>
            <a:ext cx="4648199" cy="5486400"/>
          </a:xfrm>
        </p:spPr>
      </p:pic>
      <p:pic>
        <p:nvPicPr>
          <p:cNvPr id="5" name="Picture 4" descr="vol.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2400"/>
            <a:ext cx="2209800" cy="2438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295400" y="1524000"/>
            <a:ext cx="3048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48200" y="2667000"/>
            <a:ext cx="12192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n„`‡ckx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962400"/>
            <a:ext cx="2971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1.AvK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2.wbDwK¬hvm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3.AvoAvwo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4.boPov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ü`‡cwki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ewkó¨t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bjvKvi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kvLvhy³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wbDwKøqvmwewkó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3.B›UviK¨v‡j‡UW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¯‹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4.bovPov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B”Qvaxb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-4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1"/>
            <a:ext cx="7772400" cy="5058579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Kvl‡`n,Av·b,‡WbWªvBU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DÏxcbv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¯§„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msiÿb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K‡i,cwi‡e‡ki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K‡i,wewfbœ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A‡½i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GKK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wUmy¨i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s-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733800"/>
            <a:ext cx="5638800" cy="28956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19800" y="4191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39000" y="4038600"/>
            <a:ext cx="1676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0" y="5029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162800" y="5029200"/>
            <a:ext cx="1752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48400" y="58674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467600" y="5791200"/>
            <a:ext cx="1447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œvqywUmy¨i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1.AvovAvwo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2A‰bw”QK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3.mvi‡Kv‡jgv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4.‡WbWªvBU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8382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g~j¨vqY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572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133600" y="3733800"/>
            <a:ext cx="4648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24400" y="22860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9g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10g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kÖYx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RxeweÁvb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;‡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wUmy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336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D‡¤§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mvjgv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D”P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www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 descr="home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1"/>
            <a:ext cx="7313458" cy="3657600"/>
          </a:xfrm>
        </p:spPr>
      </p:pic>
      <p:sp>
        <p:nvSpPr>
          <p:cNvPr id="4" name="Rectangle 3"/>
          <p:cNvSpPr/>
          <p:nvPr/>
        </p:nvSpPr>
        <p:spPr>
          <a:xfrm>
            <a:off x="2895600" y="685800"/>
            <a:ext cx="3276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590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wbDi‡bi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AvK‡e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b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f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905000"/>
            <a:ext cx="7391400" cy="4724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i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i="1" dirty="0" smtClean="0">
                <a:latin typeface="SutonnyMJ" pitchFamily="2" charset="0"/>
                <a:cs typeface="SutonnyMJ" pitchFamily="2" charset="0"/>
              </a:rPr>
            </a:br>
            <a:endParaRPr lang="en-US" i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v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457200"/>
            <a:ext cx="2895600" cy="4917168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667000" y="1981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17526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0" y="1981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58000" y="19812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q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6200000" flipV="1">
            <a:off x="1752600" y="3352800"/>
            <a:ext cx="14478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4038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95800" y="39624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DÏxcb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v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0" y="0"/>
            <a:ext cx="4015683" cy="5486399"/>
          </a:xfrm>
        </p:spPr>
      </p:pic>
      <p:pic>
        <p:nvPicPr>
          <p:cNvPr id="5" name="Picture 4" descr="volunt.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57200"/>
            <a:ext cx="4419600" cy="5105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-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685800" y="457200"/>
            <a:ext cx="3806210" cy="5638800"/>
          </a:xfrm>
        </p:spPr>
      </p:pic>
      <p:pic>
        <p:nvPicPr>
          <p:cNvPr id="5" name="Picture 4" descr="s-4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647950"/>
            <a:ext cx="3733800" cy="2914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I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œvqywUmy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wkLYdj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cwkwUmy¨i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œvqywUmy¨i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-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7924800" cy="559276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v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533401" y="1676401"/>
            <a:ext cx="3048000" cy="37338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362200" y="31242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-42.jpg"/>
          <p:cNvPicPr>
            <a:picLocks noChangeAspect="1"/>
          </p:cNvPicPr>
          <p:nvPr/>
        </p:nvPicPr>
        <p:blipFill>
          <a:blip r:embed="rId3"/>
          <a:srcRect l="63119" t="-4444" b="27647"/>
          <a:stretch>
            <a:fillRect/>
          </a:stretch>
        </p:blipFill>
        <p:spPr>
          <a:xfrm>
            <a:off x="5105400" y="1066800"/>
            <a:ext cx="2833497" cy="28194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133600" y="2971800"/>
            <a:ext cx="2209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14800" y="3962400"/>
            <a:ext cx="44958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1.AvK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2.wbDwK¬qvm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3.AvovAvwo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4.bovPov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2590800"/>
            <a:ext cx="990600" cy="838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Hw”QK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ckx</a:t>
            </a:r>
            <a:endParaRPr lang="en-US" sz="16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68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195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 </vt:lpstr>
      <vt:lpstr>Slide 4</vt:lpstr>
      <vt:lpstr>Slide 5</vt:lpstr>
      <vt:lpstr>cvV wk‡ivbvg  ‡cwk wUmy¨ I ¯œvqywUmy¨</vt:lpstr>
      <vt:lpstr>wkLYdj   wZb ai‡bi †cwkwUmy¨i ˆewkó¨ ej‡Z cvi‡e  ¯œvqywUmy¨i eY©bv Ki‡Z cvi‡e |</vt:lpstr>
      <vt:lpstr>Slide 8</vt:lpstr>
      <vt:lpstr>Slide 9</vt:lpstr>
      <vt:lpstr>Hw”QK †cwki ˆewkó¨ t 1.bjvKvi kvLvwenxb 2.GKvwaK wbDwK¬qvmwewkó 3.AvovAvwo `vMhy³ 4.GB †cwki bovPov cÖvYxi B”Qvaxb</vt:lpstr>
      <vt:lpstr>Slide 11</vt:lpstr>
      <vt:lpstr>A‰bw”QK †cwki ˆewkó¨ t 1.GB †cwk gvKzAvK…wZi 2GKwU gvZ&amp;ª wbDwK¬qvm wewkó 3.AvovAvwo `vM †bB 4.GB †cwki bovPov cÖvYxi B”Qvaxb bq |</vt:lpstr>
      <vt:lpstr>Slide 13</vt:lpstr>
      <vt:lpstr>ü`‡cwki ˆewkó¨t 1.GB †cwk bjvKvi  kvLvhy³ 2.GKvwaK wbDwKøqvmwewkó 3.B›UviK¨v‡j‡UW wW¯‹ Av‡Q 4.bovPov cÖvYxi B”Qvaxb bq |</vt:lpstr>
      <vt:lpstr>Slide 15</vt:lpstr>
      <vt:lpstr>¯œvqy‡Kv‡li GKK wbDib |Gi wZbwU Ask h_v-‡Kvl‡`n,Av·b,‡WbWªvBU |GwU DÏxcbv cwienb K‡i |D”PZi cÖvYx‡Z ¯§„wZ msiÿb K‡i,cwi‡e‡ki mv‡_ m¤úK© iÿv K‡i,wewfbœ A‡½i mgš^q mvab K‡i | </vt:lpstr>
      <vt:lpstr>GKK KvR cÖ‡Z‡K wZb ai‡bi †cwk wUmy¨i †ewkó¨ ej‡e |</vt:lpstr>
      <vt:lpstr>`jMZ KvR  ¯œvqywUmy¨i wPÎ  G‡K wPwýZ Ki | </vt:lpstr>
      <vt:lpstr>1.AvovAvwo `vM †Kvb wUmy¨‡Z cvIqv hvq ? 2A‰bw”QK †cwki AvK…wZ †Kgb ? 3.mvi‡Kv‡jgv wK ? 4.‡WbWªvBU Kv‡K e‡j ?</vt:lpstr>
      <vt:lpstr>www</vt:lpstr>
      <vt:lpstr>ab¨ev`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KRComputer</dc:creator>
  <cp:lastModifiedBy>KRComputer</cp:lastModifiedBy>
  <cp:revision>60</cp:revision>
  <dcterms:created xsi:type="dcterms:W3CDTF">2006-08-16T00:00:00Z</dcterms:created>
  <dcterms:modified xsi:type="dcterms:W3CDTF">2019-01-06T16:24:34Z</dcterms:modified>
</cp:coreProperties>
</file>