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60" r:id="rId3"/>
    <p:sldId id="261" r:id="rId4"/>
    <p:sldId id="278" r:id="rId5"/>
    <p:sldId id="263" r:id="rId6"/>
    <p:sldId id="264" r:id="rId7"/>
    <p:sldId id="265" r:id="rId8"/>
    <p:sldId id="266" r:id="rId9"/>
    <p:sldId id="270" r:id="rId10"/>
    <p:sldId id="268" r:id="rId11"/>
    <p:sldId id="267" r:id="rId12"/>
    <p:sldId id="279" r:id="rId13"/>
    <p:sldId id="280" r:id="rId14"/>
    <p:sldId id="273" r:id="rId15"/>
    <p:sldId id="274" r:id="rId16"/>
    <p:sldId id="275" r:id="rId17"/>
    <p:sldId id="27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E93B9-7FEF-4A6E-A4EB-43273EB068B8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E6066-F1A0-45E0-916A-A481CBE17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75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E93B9-7FEF-4A6E-A4EB-43273EB068B8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E6066-F1A0-45E0-916A-A481CBE17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088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E93B9-7FEF-4A6E-A4EB-43273EB068B8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E6066-F1A0-45E0-916A-A481CBE17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76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E93B9-7FEF-4A6E-A4EB-43273EB068B8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E6066-F1A0-45E0-916A-A481CBE17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337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E93B9-7FEF-4A6E-A4EB-43273EB068B8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E6066-F1A0-45E0-916A-A481CBE17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569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E93B9-7FEF-4A6E-A4EB-43273EB068B8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E6066-F1A0-45E0-916A-A481CBE17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315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E93B9-7FEF-4A6E-A4EB-43273EB068B8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E6066-F1A0-45E0-916A-A481CBE17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961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E93B9-7FEF-4A6E-A4EB-43273EB068B8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E6066-F1A0-45E0-916A-A481CBE17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151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E93B9-7FEF-4A6E-A4EB-43273EB068B8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E6066-F1A0-45E0-916A-A481CBE17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098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E93B9-7FEF-4A6E-A4EB-43273EB068B8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E6066-F1A0-45E0-916A-A481CBE17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E93B9-7FEF-4A6E-A4EB-43273EB068B8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E6066-F1A0-45E0-916A-A481CBE17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0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E93B9-7FEF-4A6E-A4EB-43273EB068B8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E6066-F1A0-45E0-916A-A481CBE17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290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fif"/><Relationship Id="rId3" Type="http://schemas.openxmlformats.org/officeDocument/2006/relationships/image" Target="../media/image28.jpeg"/><Relationship Id="rId7" Type="http://schemas.openxmlformats.org/officeDocument/2006/relationships/image" Target="../media/image32.jf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fif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10" Type="http://schemas.openxmlformats.org/officeDocument/2006/relationships/image" Target="../media/image20.jfif"/><Relationship Id="rId4" Type="http://schemas.openxmlformats.org/officeDocument/2006/relationships/image" Target="../media/image14.gif"/><Relationship Id="rId9" Type="http://schemas.openxmlformats.org/officeDocument/2006/relationships/image" Target="../media/image19.jf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946">
              <a:srgbClr val="84C9ED"/>
            </a:gs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053" y="1565564"/>
            <a:ext cx="5015347" cy="332035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68034" y="1565564"/>
            <a:ext cx="5999019" cy="3435927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54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6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050" dirty="0"/>
          </a:p>
        </p:txBody>
      </p:sp>
      <p:sp>
        <p:nvSpPr>
          <p:cNvPr id="5" name="TextBox 4"/>
          <p:cNvSpPr txBox="1"/>
          <p:nvPr/>
        </p:nvSpPr>
        <p:spPr>
          <a:xfrm>
            <a:off x="5126182" y="52647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5928"/>
            </a:avLst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00B0F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633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946">
              <a:srgbClr val="FFFF00"/>
            </a:gs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3666" y="444416"/>
            <a:ext cx="11587797" cy="5927809"/>
            <a:chOff x="425114" y="144379"/>
            <a:chExt cx="11587797" cy="5927809"/>
          </a:xfrm>
        </p:grpSpPr>
        <p:sp>
          <p:nvSpPr>
            <p:cNvPr id="2" name="Flowchart: Alternate Process 1"/>
            <p:cNvSpPr/>
            <p:nvPr/>
          </p:nvSpPr>
          <p:spPr>
            <a:xfrm>
              <a:off x="627351" y="144379"/>
              <a:ext cx="11385560" cy="637674"/>
            </a:xfrm>
            <a:prstGeom prst="flowChartAlternateProcess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শব্দার্থ</a:t>
              </a:r>
              <a:r>
                <a:rPr lang="en-US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অর্থ</a:t>
              </a:r>
              <a:r>
                <a:rPr lang="en-US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দিয়ে</a:t>
              </a:r>
              <a:r>
                <a:rPr lang="en-US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বাক্য</a:t>
              </a:r>
              <a:r>
                <a:rPr lang="en-US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রচনা</a:t>
              </a:r>
              <a:endPara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Flowchart: Alternate Process 2"/>
            <p:cNvSpPr/>
            <p:nvPr/>
          </p:nvSpPr>
          <p:spPr>
            <a:xfrm>
              <a:off x="627351" y="3084607"/>
              <a:ext cx="2938208" cy="904237"/>
            </a:xfrm>
            <a:prstGeom prst="flowChartAlternateProcess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chemeClr val="accent5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জনম</a:t>
              </a:r>
              <a:endParaRPr lang="en-US" sz="60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Flowchart: Alternate Process 3"/>
            <p:cNvSpPr/>
            <p:nvPr/>
          </p:nvSpPr>
          <p:spPr>
            <a:xfrm>
              <a:off x="425114" y="1376983"/>
              <a:ext cx="3176337" cy="637674"/>
            </a:xfrm>
            <a:prstGeom prst="flowChartAlternateProcess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 err="1" smtClean="0">
                  <a:solidFill>
                    <a:schemeClr val="accent5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সার্থক</a:t>
              </a:r>
              <a:endParaRPr lang="en-US" sz="5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Flowchart: Alternate Process 4"/>
            <p:cNvSpPr/>
            <p:nvPr/>
          </p:nvSpPr>
          <p:spPr>
            <a:xfrm>
              <a:off x="7712373" y="2899051"/>
              <a:ext cx="4300538" cy="1612790"/>
            </a:xfrm>
            <a:prstGeom prst="flowChartAlternateProcess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জন্ম</a:t>
              </a:r>
              <a:endPara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6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জন্ম</a:t>
              </a:r>
              <a:r>
                <a:rPr lang="en-US" sz="3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যেমনই</a:t>
              </a:r>
              <a:r>
                <a:rPr lang="en-US" sz="3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হোক</a:t>
              </a:r>
              <a:r>
                <a:rPr lang="en-US" sz="3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কর্ম</a:t>
              </a:r>
              <a:r>
                <a:rPr lang="en-US" sz="3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ভাল</a:t>
              </a:r>
              <a:r>
                <a:rPr lang="en-US" sz="3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হওয়া</a:t>
              </a:r>
              <a:r>
                <a:rPr lang="en-US" sz="3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প্রয়োজন</a:t>
              </a:r>
              <a:endPara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Flowchart: Alternate Process 5"/>
            <p:cNvSpPr/>
            <p:nvPr/>
          </p:nvSpPr>
          <p:spPr>
            <a:xfrm>
              <a:off x="7598073" y="907632"/>
              <a:ext cx="4414838" cy="1817538"/>
            </a:xfrm>
            <a:prstGeom prst="flowChartAlternateProcess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সফল</a:t>
              </a:r>
              <a:endPara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40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সবার</a:t>
              </a:r>
              <a:r>
                <a:rPr lang="en-US" sz="4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সফলতার</a:t>
              </a:r>
              <a:r>
                <a:rPr lang="en-US" sz="4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পেছনে</a:t>
              </a:r>
              <a:r>
                <a:rPr lang="en-US" sz="4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থাকে</a:t>
              </a:r>
              <a:r>
                <a:rPr lang="en-US" sz="4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শ্রম</a:t>
              </a:r>
              <a:endPara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Flowchart: Alternate Process 11"/>
            <p:cNvSpPr/>
            <p:nvPr/>
          </p:nvSpPr>
          <p:spPr>
            <a:xfrm>
              <a:off x="545530" y="4954566"/>
              <a:ext cx="3055921" cy="637674"/>
            </a:xfrm>
            <a:prstGeom prst="flowChartAlternateProcess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 err="1" smtClean="0">
                  <a:solidFill>
                    <a:schemeClr val="accent5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মুদব</a:t>
              </a:r>
              <a:endParaRPr lang="en-US" sz="5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Flowchart: Alternate Process 12"/>
            <p:cNvSpPr/>
            <p:nvPr/>
          </p:nvSpPr>
          <p:spPr>
            <a:xfrm>
              <a:off x="7812386" y="4685722"/>
              <a:ext cx="4200525" cy="1386466"/>
            </a:xfrm>
            <a:prstGeom prst="flowChartAlternateProcess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বুজব</a:t>
              </a:r>
              <a:endPara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2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চোখ</a:t>
              </a:r>
              <a:r>
                <a:rPr lang="en-US" sz="3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বুজে</a:t>
              </a:r>
              <a:r>
                <a:rPr lang="en-US" sz="3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চিন্তা</a:t>
              </a:r>
              <a:r>
                <a:rPr lang="en-US" sz="3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করলেই</a:t>
              </a:r>
              <a:r>
                <a:rPr lang="en-US" sz="3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নিজের</a:t>
              </a:r>
              <a:r>
                <a:rPr lang="en-US" sz="3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কাজের</a:t>
              </a:r>
              <a:r>
                <a:rPr lang="en-US" sz="3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হিসাব</a:t>
              </a:r>
              <a:r>
                <a:rPr lang="en-US" sz="3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পাওয়া</a:t>
              </a:r>
              <a:r>
                <a:rPr lang="en-US" sz="3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য়ায়</a:t>
              </a:r>
              <a:endPara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703" y="1382751"/>
            <a:ext cx="2784143" cy="1642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702" y="4672271"/>
            <a:ext cx="2784144" cy="1499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702" y="3111190"/>
            <a:ext cx="2784144" cy="1475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Frame 15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5928"/>
            </a:avLst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00B0F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085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2913" y="404562"/>
            <a:ext cx="11358562" cy="6978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করছি,তোমরা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মনযোগ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3" y="1102392"/>
            <a:ext cx="6041014" cy="53399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927" y="1102392"/>
            <a:ext cx="5181600" cy="5339971"/>
          </a:xfrm>
          <a:prstGeom prst="rect">
            <a:avLst/>
          </a:prstGeom>
        </p:spPr>
      </p:pic>
      <p:sp>
        <p:nvSpPr>
          <p:cNvPr id="9" name="Frame 8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5928"/>
            </a:avLst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00B0F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76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3215" y="3285"/>
            <a:ext cx="12192000" cy="6858000"/>
          </a:xfrm>
          <a:prstGeom prst="rect">
            <a:avLst/>
          </a:prstGeom>
          <a:gradFill>
            <a:gsLst>
              <a:gs pos="37000">
                <a:srgbClr val="FFFF00"/>
              </a:gs>
              <a:gs pos="0">
                <a:srgbClr val="C00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473910" y="1868966"/>
            <a:ext cx="4223662" cy="34393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সার্থক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জনম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জন্মেছি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61752" y="3075475"/>
            <a:ext cx="4335820" cy="35692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সার্থক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জনম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তোমায়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ভালবেসে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682" y="1693091"/>
            <a:ext cx="1480684" cy="978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681" y="2741466"/>
            <a:ext cx="1469437" cy="1006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Oval 9"/>
          <p:cNvSpPr/>
          <p:nvPr/>
        </p:nvSpPr>
        <p:spPr>
          <a:xfrm>
            <a:off x="3873563" y="828118"/>
            <a:ext cx="3835021" cy="49131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42233" y="4188525"/>
            <a:ext cx="4255338" cy="38180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জানিনা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রতন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রানির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মতন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572" y="3817542"/>
            <a:ext cx="1462260" cy="1009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659" y="4989656"/>
            <a:ext cx="1361805" cy="948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Rounded Rectangle 18"/>
          <p:cNvSpPr/>
          <p:nvPr/>
        </p:nvSpPr>
        <p:spPr>
          <a:xfrm>
            <a:off x="473910" y="5288231"/>
            <a:ext cx="4223661" cy="41213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জুড়ায়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ছায়ায়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।।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576592" y="1992173"/>
            <a:ext cx="4143159" cy="4414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বনেতে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গন্ধে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আকুল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576592" y="3072468"/>
            <a:ext cx="4143158" cy="34436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কোন্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গগনে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হাসি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হেসে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।।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057" y="1714162"/>
            <a:ext cx="1313412" cy="9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233" y="2760035"/>
            <a:ext cx="1294236" cy="987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Rounded Rectangle 23"/>
          <p:cNvSpPr/>
          <p:nvPr/>
        </p:nvSpPr>
        <p:spPr>
          <a:xfrm>
            <a:off x="7479682" y="4198264"/>
            <a:ext cx="4336977" cy="42631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আঁখি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মেলে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জুড়ালো</a:t>
            </a:r>
            <a:r>
              <a:rPr lang="en-US" dirty="0" smtClean="0">
                <a:solidFill>
                  <a:schemeClr val="tx1"/>
                </a:solidFill>
              </a:rPr>
              <a:t>,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401" y="3835137"/>
            <a:ext cx="1382067" cy="991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Rounded Rectangle 25"/>
          <p:cNvSpPr/>
          <p:nvPr/>
        </p:nvSpPr>
        <p:spPr>
          <a:xfrm>
            <a:off x="7541467" y="5192600"/>
            <a:ext cx="4178283" cy="42681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আলোতে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নয়ন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মুদব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নয়ন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।।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401" y="4991426"/>
            <a:ext cx="1382067" cy="948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Frame 28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5928"/>
            </a:avLst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00B0F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84242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rgbClr val="FFFF00"/>
            </a:gs>
            <a:gs pos="0">
              <a:srgbClr val="C0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81" y="1254710"/>
            <a:ext cx="4783197" cy="5071838"/>
          </a:xfrm>
          <a:prstGeom prst="rect">
            <a:avLst/>
          </a:prstGeom>
        </p:spPr>
      </p:pic>
      <p:sp>
        <p:nvSpPr>
          <p:cNvPr id="7" name="Flowchart: Alternate Process 6"/>
          <p:cNvSpPr/>
          <p:nvPr/>
        </p:nvSpPr>
        <p:spPr>
          <a:xfrm>
            <a:off x="412595" y="391885"/>
            <a:ext cx="11374244" cy="744187"/>
          </a:xfrm>
          <a:prstGeom prst="flowChartAlternateProcess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36872" y="1254710"/>
            <a:ext cx="32126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জন্মভূমির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অনুভূতি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অনুভূতির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ame 12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5928"/>
            </a:avLst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00B0F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2255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3000">
              <a:srgbClr val="FFFF00"/>
            </a:gs>
            <a:gs pos="0">
              <a:srgbClr val="C0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57213" y="2897413"/>
            <a:ext cx="5358679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‘‘</a:t>
            </a:r>
            <a:r>
              <a:rPr lang="en-US" sz="32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জুড়ায়</a:t>
            </a:r>
            <a:r>
              <a:rPr lang="en-US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ছায়ায়</a:t>
            </a:r>
            <a:r>
              <a:rPr lang="en-US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’’</a:t>
            </a:r>
            <a:endParaRPr lang="bn-IN" sz="3200" b="1" dirty="0" smtClean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2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ছায়ায়</a:t>
            </a:r>
            <a:r>
              <a:rPr lang="en-US" sz="2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2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2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2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sz="2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জুড়ায়</a:t>
            </a:r>
            <a:endParaRPr lang="en-US" sz="28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892" y="1429601"/>
            <a:ext cx="5486400" cy="4012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927857" y="1429601"/>
            <a:ext cx="2060179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0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0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5928"/>
            </a:avLst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00B0F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161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3000">
              <a:srgbClr val="FFFF00"/>
            </a:gs>
            <a:gs pos="0">
              <a:srgbClr val="C0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343427" y="1026869"/>
            <a:ext cx="9684791" cy="755182"/>
          </a:xfrm>
          <a:prstGeom prst="ellipse">
            <a:avLst/>
          </a:prstGeom>
          <a:gradFill>
            <a:gsLst>
              <a:gs pos="23000">
                <a:srgbClr val="FFFF00"/>
              </a:gs>
              <a:gs pos="100000">
                <a:srgbClr val="C00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43427" y="2337394"/>
            <a:ext cx="10132772" cy="77369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              </a:t>
            </a:r>
            <a:endParaRPr lang="en-US" sz="2800" dirty="0"/>
          </a:p>
        </p:txBody>
      </p:sp>
      <p:sp>
        <p:nvSpPr>
          <p:cNvPr id="11" name="Rounded Rectangle 10"/>
          <p:cNvSpPr/>
          <p:nvPr/>
        </p:nvSpPr>
        <p:spPr>
          <a:xfrm>
            <a:off x="1412353" y="3415350"/>
            <a:ext cx="9994920" cy="79895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মুদব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443571" y="4548499"/>
            <a:ext cx="9932484" cy="87374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জন্মভূমির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মমত্ববোধের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10743" y="13128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598126" y="13128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188476" y="1085105"/>
            <a:ext cx="153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983145" y="1129977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1669269" y="11223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468981" y="1388032"/>
            <a:ext cx="97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412353" y="2462629"/>
            <a:ext cx="6848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নোবেল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পুরস্কার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rame 14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5928"/>
            </a:avLst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00B0F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166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1" grpId="0" animBg="1"/>
      <p:bldP spid="12" grpId="0" animBg="1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3000">
              <a:srgbClr val="FFFF00"/>
            </a:gs>
            <a:gs pos="0">
              <a:srgbClr val="C0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890231" y="1257923"/>
            <a:ext cx="3408218" cy="120033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06" y="1257923"/>
            <a:ext cx="4830746" cy="3985623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6200776" y="2715039"/>
            <a:ext cx="5233058" cy="2528507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মাতৃভূমির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মুগ্ধ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5928"/>
            </a:avLst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00B0F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630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221673"/>
            <a:ext cx="12192000" cy="6858000"/>
          </a:xfrm>
          <a:prstGeom prst="rect">
            <a:avLst/>
          </a:prstGeom>
          <a:gradFill>
            <a:gsLst>
              <a:gs pos="23000">
                <a:srgbClr val="FFFF00"/>
              </a:gs>
              <a:gs pos="0">
                <a:srgbClr val="C00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171915" y="1496290"/>
            <a:ext cx="8246703" cy="316792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400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3200" b="1" i="1" dirty="0">
              <a:ln/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-221673"/>
            <a:ext cx="12192000" cy="6858000"/>
          </a:xfrm>
          <a:prstGeom prst="frame">
            <a:avLst>
              <a:gd name="adj1" fmla="val 5928"/>
            </a:avLst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00B0F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981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946">
              <a:srgbClr val="FFFF00"/>
            </a:gs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43" y="2029505"/>
            <a:ext cx="3435786" cy="354283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TextBox 3"/>
          <p:cNvSpPr txBox="1"/>
          <p:nvPr/>
        </p:nvSpPr>
        <p:spPr>
          <a:xfrm>
            <a:off x="1050401" y="2338984"/>
            <a:ext cx="4883068" cy="29238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মাহবুব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endParaRPr lang="en-US" sz="4000" b="1" dirty="0" smtClean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b="1" dirty="0" smtClean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গগডা</a:t>
            </a:r>
            <a:r>
              <a:rPr lang="en-US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মোজাফরপুর</a:t>
            </a:r>
            <a:r>
              <a:rPr lang="en-US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3600" b="1" dirty="0" smtClean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কেন্দুয়া</a:t>
            </a:r>
            <a:r>
              <a:rPr lang="en-US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নেত্রকোণা</a:t>
            </a:r>
            <a:r>
              <a:rPr lang="en-US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মোবা</a:t>
            </a:r>
            <a:r>
              <a:rPr lang="en-US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: ০১৭২১৪০৫০৬3</a:t>
            </a:r>
          </a:p>
        </p:txBody>
      </p:sp>
      <p:sp>
        <p:nvSpPr>
          <p:cNvPr id="6" name="Frame 5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5928"/>
            </a:avLst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00B0F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loud 2"/>
          <p:cNvSpPr/>
          <p:nvPr/>
        </p:nvSpPr>
        <p:spPr>
          <a:xfrm>
            <a:off x="3624174" y="667346"/>
            <a:ext cx="3995969" cy="1975842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73125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1054145" y="649585"/>
            <a:ext cx="9295517" cy="757645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1920240" y="1763486"/>
            <a:ext cx="45719" cy="4571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Alternate Process 4"/>
          <p:cNvSpPr/>
          <p:nvPr/>
        </p:nvSpPr>
        <p:spPr>
          <a:xfrm>
            <a:off x="1054145" y="1590111"/>
            <a:ext cx="5421086" cy="1031965"/>
          </a:xfrm>
          <a:prstGeom prst="flowChartAlternateProcess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1067207" y="2896397"/>
            <a:ext cx="5408024" cy="836022"/>
          </a:xfrm>
          <a:prstGeom prst="flowChartAlternateProcess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চারুপাঠ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7" name="Flowchart: Alternate Process 6"/>
          <p:cNvSpPr/>
          <p:nvPr/>
        </p:nvSpPr>
        <p:spPr>
          <a:xfrm>
            <a:off x="1067207" y="4006740"/>
            <a:ext cx="5408024" cy="836022"/>
          </a:xfrm>
          <a:prstGeom prst="flowChartAlternateProcess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326" y="1544391"/>
            <a:ext cx="3021398" cy="455626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067207" y="5117083"/>
            <a:ext cx="5408024" cy="901337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5928"/>
            </a:avLst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00B0F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451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" y="0"/>
            <a:ext cx="12192000" cy="68580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া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514" y="1550019"/>
            <a:ext cx="3318241" cy="42221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697" y="1550020"/>
            <a:ext cx="3500341" cy="42221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20" y="1550021"/>
            <a:ext cx="2792180" cy="42221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Oval 7"/>
          <p:cNvSpPr/>
          <p:nvPr/>
        </p:nvSpPr>
        <p:spPr>
          <a:xfrm>
            <a:off x="2948453" y="547079"/>
            <a:ext cx="6590371" cy="79173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20937" y="108166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43961" y="75828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Frame 11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5928"/>
            </a:avLst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00B0F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500189" y="5714328"/>
            <a:ext cx="9486900" cy="79173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জন্মভূমির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626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946">
              <a:srgbClr val="FFFF00"/>
            </a:gs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499" y="1766453"/>
            <a:ext cx="3570938" cy="410094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Cloud 5"/>
          <p:cNvSpPr/>
          <p:nvPr/>
        </p:nvSpPr>
        <p:spPr>
          <a:xfrm>
            <a:off x="1482435" y="2213908"/>
            <a:ext cx="5264729" cy="3206032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8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জন্মভূমি</a:t>
            </a:r>
            <a:endParaRPr lang="en-US" sz="8800" b="1" dirty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530" y="1175899"/>
            <a:ext cx="3802644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0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5928"/>
            </a:avLst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00B0F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478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946">
              <a:srgbClr val="C00000"/>
            </a:gs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597337" y="580225"/>
            <a:ext cx="11046976" cy="5382319"/>
            <a:chOff x="597337" y="580225"/>
            <a:chExt cx="10759442" cy="5382319"/>
          </a:xfrm>
        </p:grpSpPr>
        <p:sp>
          <p:nvSpPr>
            <p:cNvPr id="3" name="Flowchart: Alternate Process 2"/>
            <p:cNvSpPr/>
            <p:nvPr/>
          </p:nvSpPr>
          <p:spPr>
            <a:xfrm>
              <a:off x="597337" y="580225"/>
              <a:ext cx="10759441" cy="548640"/>
            </a:xfrm>
            <a:prstGeom prst="flowChartAlternateProcess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Flowchart: Alternate Process 3"/>
            <p:cNvSpPr/>
            <p:nvPr/>
          </p:nvSpPr>
          <p:spPr>
            <a:xfrm>
              <a:off x="1664138" y="4323991"/>
              <a:ext cx="9692639" cy="735736"/>
            </a:xfrm>
            <a:prstGeom prst="flowChartAlternateProcess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কবিতাটি</a:t>
              </a:r>
              <a:r>
                <a: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শুদ্ধ</a:t>
              </a:r>
              <a:r>
                <a: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রুপে</a:t>
              </a:r>
              <a:r>
                <a: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আবৃত্তি</a:t>
              </a:r>
              <a:r>
                <a: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Flowchart: Alternate Process 4"/>
            <p:cNvSpPr/>
            <p:nvPr/>
          </p:nvSpPr>
          <p:spPr>
            <a:xfrm>
              <a:off x="1664139" y="5233337"/>
              <a:ext cx="9692638" cy="707336"/>
            </a:xfrm>
            <a:prstGeom prst="flowChartAlternateProcess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এদেশে</a:t>
              </a:r>
              <a:r>
                <a: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জন্ম</a:t>
              </a:r>
              <a:r>
                <a: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নিয়ে</a:t>
              </a:r>
              <a:r>
                <a: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কবির</a:t>
              </a:r>
              <a:r>
                <a: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জন্ম</a:t>
              </a:r>
              <a:r>
                <a: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কেন</a:t>
              </a:r>
              <a:r>
                <a: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সার্থক</a:t>
              </a:r>
              <a:r>
                <a: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হয়েছে</a:t>
              </a:r>
              <a:r>
                <a: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</a:t>
              </a:r>
              <a:r>
                <a: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বর্ণনা</a:t>
              </a:r>
              <a:r>
                <a: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।</a:t>
              </a:r>
            </a:p>
          </p:txBody>
        </p:sp>
        <p:sp>
          <p:nvSpPr>
            <p:cNvPr id="7" name="Flowchart: Alternate Process 6"/>
            <p:cNvSpPr/>
            <p:nvPr/>
          </p:nvSpPr>
          <p:spPr>
            <a:xfrm>
              <a:off x="597338" y="1500180"/>
              <a:ext cx="10759440" cy="641587"/>
            </a:xfrm>
            <a:prstGeom prst="flowChartAlternateProcess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এই</a:t>
              </a:r>
              <a:r>
                <a:rPr lang="en-US" sz="40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40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শেষে</a:t>
              </a:r>
              <a:r>
                <a:rPr lang="en-US" sz="40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শিক্ষার্থীরা</a:t>
              </a:r>
              <a:r>
                <a:rPr lang="en-US" sz="40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…</a:t>
              </a:r>
              <a:endPara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Flowchart: Alternate Process 7"/>
            <p:cNvSpPr/>
            <p:nvPr/>
          </p:nvSpPr>
          <p:spPr>
            <a:xfrm>
              <a:off x="708179" y="2456906"/>
              <a:ext cx="707164" cy="729207"/>
            </a:xfrm>
            <a:prstGeom prst="flowChartAlternateProcess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Alternate Process 8"/>
            <p:cNvSpPr/>
            <p:nvPr/>
          </p:nvSpPr>
          <p:spPr>
            <a:xfrm>
              <a:off x="1664139" y="2477051"/>
              <a:ext cx="9692640" cy="709062"/>
            </a:xfrm>
            <a:prstGeom prst="flowChartAlternateProcess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কবি</a:t>
              </a:r>
              <a:r>
                <a: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r>
                <a: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বলতে</a:t>
              </a:r>
              <a:r>
                <a: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Flowchart: Alternate Process 10"/>
            <p:cNvSpPr/>
            <p:nvPr/>
          </p:nvSpPr>
          <p:spPr>
            <a:xfrm>
              <a:off x="1664138" y="3382597"/>
              <a:ext cx="9692639" cy="727307"/>
            </a:xfrm>
            <a:prstGeom prst="flowChartAlternateProcess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নতুন</a:t>
              </a:r>
              <a:r>
                <a: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শব্দের</a:t>
              </a:r>
              <a:r>
                <a: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অর্থ</a:t>
              </a:r>
              <a:r>
                <a: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জেনে</a:t>
              </a:r>
              <a:r>
                <a: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বাক্য</a:t>
              </a:r>
              <a:r>
                <a: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তৈরি</a:t>
              </a:r>
              <a:r>
                <a: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Flowchart: Alternate Process 12"/>
            <p:cNvSpPr/>
            <p:nvPr/>
          </p:nvSpPr>
          <p:spPr>
            <a:xfrm>
              <a:off x="735887" y="3384762"/>
              <a:ext cx="707164" cy="729207"/>
            </a:xfrm>
            <a:prstGeom prst="flowChartAlternateProcess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Alternate Process 13"/>
            <p:cNvSpPr/>
            <p:nvPr/>
          </p:nvSpPr>
          <p:spPr>
            <a:xfrm>
              <a:off x="763597" y="4292817"/>
              <a:ext cx="707164" cy="729207"/>
            </a:xfrm>
            <a:prstGeom prst="flowChartAlternateProcess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Alternate Process 14"/>
            <p:cNvSpPr/>
            <p:nvPr/>
          </p:nvSpPr>
          <p:spPr>
            <a:xfrm>
              <a:off x="763597" y="5233337"/>
              <a:ext cx="707164" cy="729207"/>
            </a:xfrm>
            <a:prstGeom prst="flowChartAlternateProcess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Frame 18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5928"/>
            </a:avLst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00B0F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783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53946">
                <a:srgbClr val="C00000"/>
              </a:gs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/>
          <p:cNvSpPr/>
          <p:nvPr/>
        </p:nvSpPr>
        <p:spPr>
          <a:xfrm>
            <a:off x="465857" y="516237"/>
            <a:ext cx="6549738" cy="734291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ঠাকুরের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510884" y="4725988"/>
            <a:ext cx="6560129" cy="778646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কাব্যগ্রন্থঃগীতাঞ্জলী,সোনার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তরী,বলাকা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465857" y="1376790"/>
            <a:ext cx="6605155" cy="758540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জন্মঃ-১৮৬১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খিৃষ্টাব্দের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পঁচিশে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বৈশাখ১২৬৮)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510884" y="2289934"/>
            <a:ext cx="6605155" cy="568117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জন্মস্থানঃ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কলকাতার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জোঁড়াসাকোর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552380" y="3043652"/>
            <a:ext cx="6560129" cy="599284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অর্জনঃ১৯১৩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নোবেল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পুরস্কার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533398" y="5659238"/>
            <a:ext cx="6560128" cy="471055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মৃত্যুঃ-১৯৪১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খ্রিষ্টাব্দের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আগস্ট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২২ শ্রাবণ১৩৪৮ 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564998" y="3771359"/>
            <a:ext cx="6549738" cy="800025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প্রতিভাঃসাহিত্যিক,সুরকার,গীতিকার,নাট্যকার,কবি,অভিনেতা,চিত্রশিল্পী,নাট্য-নির্দেশক।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524" y="1128712"/>
            <a:ext cx="4256129" cy="48645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Frame 15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5928"/>
            </a:avLst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00B0F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322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946">
              <a:srgbClr val="FFFF00"/>
            </a:gs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803386" y="478434"/>
            <a:ext cx="10301287" cy="896348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রবীন্দ্রনাথের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বিখ্যাত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রচনাবলী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418" y="1504287"/>
            <a:ext cx="1654727" cy="225204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676" y="4015344"/>
            <a:ext cx="1666478" cy="218626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736" y="1492093"/>
            <a:ext cx="1683042" cy="227941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580" y="3986079"/>
            <a:ext cx="1573017" cy="214081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736" y="4103557"/>
            <a:ext cx="1683042" cy="202459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431" y="1507161"/>
            <a:ext cx="1720311" cy="224559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52" y="1541356"/>
            <a:ext cx="2967698" cy="446029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224" y="4083305"/>
            <a:ext cx="1696806" cy="207004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977" y="1504287"/>
            <a:ext cx="1539678" cy="225204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0" name="Frame 19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5928"/>
            </a:avLst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00B0F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6979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12192000" cy="6988629"/>
          </a:xfrm>
          <a:prstGeom prst="rect">
            <a:avLst/>
          </a:prstGeom>
          <a:gradFill>
            <a:gsLst>
              <a:gs pos="78000">
                <a:srgbClr val="FFFF00"/>
              </a:gs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500063" y="584854"/>
            <a:ext cx="11201400" cy="9589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50" y="2562350"/>
            <a:ext cx="4259283" cy="364453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Rounded Rectangle 6"/>
          <p:cNvSpPr/>
          <p:nvPr/>
        </p:nvSpPr>
        <p:spPr>
          <a:xfrm>
            <a:off x="6038850" y="3086558"/>
            <a:ext cx="4835236" cy="107969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জন্মগ্রহন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38850" y="4384619"/>
            <a:ext cx="4835236" cy="107969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রবীন্দ্রনাথের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কাব্যগ্রন্থের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5928"/>
            </a:avLst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00B0F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00063" y="1762148"/>
            <a:ext cx="11201400" cy="664672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মনযোগ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6127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348</Words>
  <Application>Microsoft Office PowerPoint</Application>
  <PresentationFormat>Widescreen</PresentationFormat>
  <Paragraphs>70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111</cp:revision>
  <dcterms:created xsi:type="dcterms:W3CDTF">2020-02-11T08:48:28Z</dcterms:created>
  <dcterms:modified xsi:type="dcterms:W3CDTF">2020-02-13T06:24:57Z</dcterms:modified>
</cp:coreProperties>
</file>