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409" r:id="rId3"/>
    <p:sldId id="385" r:id="rId4"/>
    <p:sldId id="379" r:id="rId5"/>
    <p:sldId id="410" r:id="rId6"/>
    <p:sldId id="380" r:id="rId7"/>
    <p:sldId id="400" r:id="rId8"/>
    <p:sldId id="401" r:id="rId9"/>
    <p:sldId id="399" r:id="rId10"/>
    <p:sldId id="389" r:id="rId11"/>
    <p:sldId id="402" r:id="rId12"/>
    <p:sldId id="404" r:id="rId13"/>
    <p:sldId id="403" r:id="rId14"/>
    <p:sldId id="405" r:id="rId15"/>
    <p:sldId id="288" r:id="rId16"/>
    <p:sldId id="407" r:id="rId17"/>
    <p:sldId id="408" r:id="rId18"/>
    <p:sldId id="398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Computer" initials="K" lastIdx="1" clrIdx="0">
    <p:extLst>
      <p:ext uri="{19B8F6BF-5375-455C-9EA6-DF929625EA0E}">
        <p15:presenceInfo xmlns:p15="http://schemas.microsoft.com/office/powerpoint/2012/main" userId="KRCompu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99"/>
    <a:srgbClr val="0000FF"/>
    <a:srgbClr val="FF0066"/>
    <a:srgbClr val="009900"/>
    <a:srgbClr val="FF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72" d="100"/>
          <a:sy n="72" d="100"/>
        </p:scale>
        <p:origin x="7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image" Target="../media/image19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image" Target="../media/image29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image" Target="../media/image21.jpg"/><Relationship Id="rId4" Type="http://schemas.openxmlformats.org/officeDocument/2006/relationships/image" Target="../media/image36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image" Target="../media/image19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image" Target="../media/image29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image" Target="../media/image21.jpg"/><Relationship Id="rId4" Type="http://schemas.openxmlformats.org/officeDocument/2006/relationships/image" Target="../media/image3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9F7718-CA7A-4274-8975-D82FC4627D47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FA84D401-CAD8-4641-8F83-481892447B4B}">
      <dgm:prSet phldrT="[Text]"/>
      <dgm:spPr/>
      <dgm:t>
        <a:bodyPr/>
        <a:lstStyle/>
        <a:p>
          <a:pPr algn="l"/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ফ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নসাই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িং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ধারণা ব্যাখ্যা করতে পারবে।</a:t>
          </a:r>
          <a:endParaRPr lang="en-US" dirty="0"/>
        </a:p>
      </dgm:t>
    </dgm:pt>
    <dgm:pt modelId="{BA3A72EF-E514-480B-8739-FC58BAC7BECD}" type="parTrans" cxnId="{2018BB2F-4055-4E9C-A153-DD808AB422AD}">
      <dgm:prSet/>
      <dgm:spPr/>
      <dgm:t>
        <a:bodyPr/>
        <a:lstStyle/>
        <a:p>
          <a:endParaRPr lang="en-US"/>
        </a:p>
      </dgm:t>
    </dgm:pt>
    <dgm:pt modelId="{3961BA51-F950-4B0E-BD36-F5462C89783A}" type="sibTrans" cxnId="{2018BB2F-4055-4E9C-A153-DD808AB422AD}">
      <dgm:prSet/>
      <dgm:spPr/>
      <dgm:t>
        <a:bodyPr/>
        <a:lstStyle/>
        <a:p>
          <a:endParaRPr lang="en-US"/>
        </a:p>
      </dgm:t>
    </dgm:pt>
    <dgm:pt modelId="{5EC854C3-627F-4EAC-80BA-040681965E43}">
      <dgm:prSet phldrT="[Text]"/>
      <dgm:spPr/>
      <dgm:t>
        <a:bodyPr/>
        <a:lstStyle/>
        <a:p>
          <a:pPr algn="l"/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ফ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নসাই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িং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ব্যবসায়ের বৈশিষ্ট্য বলতে পারবে। </a:t>
          </a:r>
          <a:endParaRPr lang="en-US" dirty="0"/>
        </a:p>
      </dgm:t>
    </dgm:pt>
    <dgm:pt modelId="{96EA9AF5-9331-4954-8C45-7C7E860D5DEF}" type="parTrans" cxnId="{0F9DFFCB-F650-4B81-88AF-755B85AA3E5C}">
      <dgm:prSet/>
      <dgm:spPr/>
      <dgm:t>
        <a:bodyPr/>
        <a:lstStyle/>
        <a:p>
          <a:endParaRPr lang="en-US"/>
        </a:p>
      </dgm:t>
    </dgm:pt>
    <dgm:pt modelId="{FF6B217A-6CE6-49E2-A3E6-FA86AB846711}" type="sibTrans" cxnId="{0F9DFFCB-F650-4B81-88AF-755B85AA3E5C}">
      <dgm:prSet/>
      <dgm:spPr/>
      <dgm:t>
        <a:bodyPr/>
        <a:lstStyle/>
        <a:p>
          <a:endParaRPr lang="en-US"/>
        </a:p>
      </dgm:t>
    </dgm:pt>
    <dgm:pt modelId="{AF293A0F-A052-40AA-9C64-490A1BF6AB98}">
      <dgm:prSet phldrT="[Text]"/>
      <dgm:spPr/>
      <dgm:t>
        <a:bodyPr/>
        <a:lstStyle/>
        <a:p>
          <a:pPr algn="l"/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ফ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নসাই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িং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চুক্তির বিষয়গুলো বর্ণনা করতে 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endParaRPr lang="en-US" dirty="0"/>
        </a:p>
      </dgm:t>
    </dgm:pt>
    <dgm:pt modelId="{4A9A9523-264D-44AA-82D1-790D26FE32F3}" type="parTrans" cxnId="{47DF9FCE-8CF1-43B1-82AF-8EBD0535B1BC}">
      <dgm:prSet/>
      <dgm:spPr/>
      <dgm:t>
        <a:bodyPr/>
        <a:lstStyle/>
        <a:p>
          <a:endParaRPr lang="en-US"/>
        </a:p>
      </dgm:t>
    </dgm:pt>
    <dgm:pt modelId="{0EDE72B8-25F6-43E5-802F-18312E1E1E59}" type="sibTrans" cxnId="{47DF9FCE-8CF1-43B1-82AF-8EBD0535B1BC}">
      <dgm:prSet/>
      <dgm:spPr/>
      <dgm:t>
        <a:bodyPr/>
        <a:lstStyle/>
        <a:p>
          <a:endParaRPr lang="en-US"/>
        </a:p>
      </dgm:t>
    </dgm:pt>
    <dgm:pt modelId="{DDFEC0E5-FBD6-4285-B5E7-BBC751D280E2}">
      <dgm:prSet phldrT="[Text]"/>
      <dgm:spPr/>
      <dgm:t>
        <a:bodyPr/>
        <a:lstStyle/>
        <a:p>
          <a:pPr algn="l"/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২। ফ্রানসাইজর ও ফ্রানসাইজি-এর মধ্যে পার্থক্য করতে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পারবে।</a:t>
          </a:r>
          <a:endParaRPr lang="en-US" dirty="0"/>
        </a:p>
      </dgm:t>
    </dgm:pt>
    <dgm:pt modelId="{8907C999-D6DE-4AC6-B9F9-1058CB310F82}" type="sibTrans" cxnId="{55DA6E70-500D-436D-AB6A-F6C08A77FB97}">
      <dgm:prSet/>
      <dgm:spPr/>
      <dgm:t>
        <a:bodyPr/>
        <a:lstStyle/>
        <a:p>
          <a:endParaRPr lang="en-US"/>
        </a:p>
      </dgm:t>
    </dgm:pt>
    <dgm:pt modelId="{D9780367-7365-4B6D-AC84-B1BA52AB1ACD}" type="parTrans" cxnId="{55DA6E70-500D-436D-AB6A-F6C08A77FB97}">
      <dgm:prSet/>
      <dgm:spPr/>
      <dgm:t>
        <a:bodyPr/>
        <a:lstStyle/>
        <a:p>
          <a:endParaRPr lang="en-US"/>
        </a:p>
      </dgm:t>
    </dgm:pt>
    <dgm:pt modelId="{DF84AA92-4AC5-4D96-899A-A72FC4A3FD40}" type="pres">
      <dgm:prSet presAssocID="{559F7718-CA7A-4274-8975-D82FC4627D47}" presName="compositeShape" presStyleCnt="0">
        <dgm:presLayoutVars>
          <dgm:dir/>
          <dgm:resizeHandles/>
        </dgm:presLayoutVars>
      </dgm:prSet>
      <dgm:spPr/>
    </dgm:pt>
    <dgm:pt modelId="{06475FEA-2CD2-4F33-8A29-5B59188D9218}" type="pres">
      <dgm:prSet presAssocID="{559F7718-CA7A-4274-8975-D82FC4627D47}" presName="pyramid" presStyleLbl="node1" presStyleIdx="0" presStyleCnt="1" custScaleX="62843" custScaleY="100000" custLinFactNeighborX="-26627" custLinFactNeighborY="2959"/>
      <dgm:spPr/>
    </dgm:pt>
    <dgm:pt modelId="{0C7DD943-8733-471C-8A2F-183FA4C0727F}" type="pres">
      <dgm:prSet presAssocID="{559F7718-CA7A-4274-8975-D82FC4627D47}" presName="theList" presStyleCnt="0"/>
      <dgm:spPr/>
    </dgm:pt>
    <dgm:pt modelId="{2766840D-A3E4-455E-B2E8-F2B2FB37A47C}" type="pres">
      <dgm:prSet presAssocID="{FA84D401-CAD8-4641-8F83-481892447B4B}" presName="aNode" presStyleLbl="fgAcc1" presStyleIdx="0" presStyleCnt="4" custScaleX="264664" custLinFactY="21929" custLinFactNeighborX="18188" custLinFactNeighborY="100000">
        <dgm:presLayoutVars>
          <dgm:bulletEnabled val="1"/>
        </dgm:presLayoutVars>
      </dgm:prSet>
      <dgm:spPr/>
    </dgm:pt>
    <dgm:pt modelId="{A2D7F34F-C778-4970-A303-92F6B709C6DB}" type="pres">
      <dgm:prSet presAssocID="{FA84D401-CAD8-4641-8F83-481892447B4B}" presName="aSpace" presStyleCnt="0"/>
      <dgm:spPr/>
    </dgm:pt>
    <dgm:pt modelId="{31AC0F20-5C2B-4AE5-B45B-9F5A9A93C00D}" type="pres">
      <dgm:prSet presAssocID="{DDFEC0E5-FBD6-4285-B5E7-BBC751D280E2}" presName="aNode" presStyleLbl="fgAcc1" presStyleIdx="1" presStyleCnt="4" custScaleX="264664" custLinFactY="18322" custLinFactNeighborX="18188" custLinFactNeighborY="100000">
        <dgm:presLayoutVars>
          <dgm:bulletEnabled val="1"/>
        </dgm:presLayoutVars>
      </dgm:prSet>
      <dgm:spPr/>
    </dgm:pt>
    <dgm:pt modelId="{22DAFA4E-B5D2-4EA1-8932-6240491662DE}" type="pres">
      <dgm:prSet presAssocID="{DDFEC0E5-FBD6-4285-B5E7-BBC751D280E2}" presName="aSpace" presStyleCnt="0"/>
      <dgm:spPr/>
    </dgm:pt>
    <dgm:pt modelId="{17D38CA2-6008-41A9-829B-8AFDC2E06CA3}" type="pres">
      <dgm:prSet presAssocID="{5EC854C3-627F-4EAC-80BA-040681965E43}" presName="aNode" presStyleLbl="fgAcc1" presStyleIdx="2" presStyleCnt="4" custScaleX="264664" custLinFactY="18322" custLinFactNeighborX="18188" custLinFactNeighborY="100000">
        <dgm:presLayoutVars>
          <dgm:bulletEnabled val="1"/>
        </dgm:presLayoutVars>
      </dgm:prSet>
      <dgm:spPr/>
    </dgm:pt>
    <dgm:pt modelId="{B97D6B28-71D6-4440-929C-7DA9F7F17913}" type="pres">
      <dgm:prSet presAssocID="{5EC854C3-627F-4EAC-80BA-040681965E43}" presName="aSpace" presStyleCnt="0"/>
      <dgm:spPr/>
    </dgm:pt>
    <dgm:pt modelId="{548FE8D9-2892-422B-9CCF-6D604C2BA58D}" type="pres">
      <dgm:prSet presAssocID="{AF293A0F-A052-40AA-9C64-490A1BF6AB98}" presName="aNode" presStyleLbl="fgAcc1" presStyleIdx="3" presStyleCnt="4" custScaleX="264664" custLinFactY="20197" custLinFactNeighborX="-1717" custLinFactNeighborY="100000">
        <dgm:presLayoutVars>
          <dgm:bulletEnabled val="1"/>
        </dgm:presLayoutVars>
      </dgm:prSet>
      <dgm:spPr/>
    </dgm:pt>
    <dgm:pt modelId="{A1021370-A95D-4D1A-986D-2C2C02490CAA}" type="pres">
      <dgm:prSet presAssocID="{AF293A0F-A052-40AA-9C64-490A1BF6AB98}" presName="aSpace" presStyleCnt="0"/>
      <dgm:spPr/>
    </dgm:pt>
  </dgm:ptLst>
  <dgm:cxnLst>
    <dgm:cxn modelId="{950C5605-D30C-4607-B1B7-83BC17033DD0}" type="presOf" srcId="{AF293A0F-A052-40AA-9C64-490A1BF6AB98}" destId="{548FE8D9-2892-422B-9CCF-6D604C2BA58D}" srcOrd="0" destOrd="0" presId="urn:microsoft.com/office/officeart/2005/8/layout/pyramid2"/>
    <dgm:cxn modelId="{8A1C760A-5041-412B-B633-971457867747}" type="presOf" srcId="{FA84D401-CAD8-4641-8F83-481892447B4B}" destId="{2766840D-A3E4-455E-B2E8-F2B2FB37A47C}" srcOrd="0" destOrd="0" presId="urn:microsoft.com/office/officeart/2005/8/layout/pyramid2"/>
    <dgm:cxn modelId="{2018BB2F-4055-4E9C-A153-DD808AB422AD}" srcId="{559F7718-CA7A-4274-8975-D82FC4627D47}" destId="{FA84D401-CAD8-4641-8F83-481892447B4B}" srcOrd="0" destOrd="0" parTransId="{BA3A72EF-E514-480B-8739-FC58BAC7BECD}" sibTransId="{3961BA51-F950-4B0E-BD36-F5462C89783A}"/>
    <dgm:cxn modelId="{E1B70843-61CB-4794-8303-127E5E21E98C}" type="presOf" srcId="{559F7718-CA7A-4274-8975-D82FC4627D47}" destId="{DF84AA92-4AC5-4D96-899A-A72FC4A3FD40}" srcOrd="0" destOrd="0" presId="urn:microsoft.com/office/officeart/2005/8/layout/pyramid2"/>
    <dgm:cxn modelId="{55DA6E70-500D-436D-AB6A-F6C08A77FB97}" srcId="{559F7718-CA7A-4274-8975-D82FC4627D47}" destId="{DDFEC0E5-FBD6-4285-B5E7-BBC751D280E2}" srcOrd="1" destOrd="0" parTransId="{D9780367-7365-4B6D-AC84-B1BA52AB1ACD}" sibTransId="{8907C999-D6DE-4AC6-B9F9-1058CB310F82}"/>
    <dgm:cxn modelId="{BE2E7D9D-E40E-4CAA-9486-AD9B71D016F7}" type="presOf" srcId="{5EC854C3-627F-4EAC-80BA-040681965E43}" destId="{17D38CA2-6008-41A9-829B-8AFDC2E06CA3}" srcOrd="0" destOrd="0" presId="urn:microsoft.com/office/officeart/2005/8/layout/pyramid2"/>
    <dgm:cxn modelId="{0F9DFFCB-F650-4B81-88AF-755B85AA3E5C}" srcId="{559F7718-CA7A-4274-8975-D82FC4627D47}" destId="{5EC854C3-627F-4EAC-80BA-040681965E43}" srcOrd="2" destOrd="0" parTransId="{96EA9AF5-9331-4954-8C45-7C7E860D5DEF}" sibTransId="{FF6B217A-6CE6-49E2-A3E6-FA86AB846711}"/>
    <dgm:cxn modelId="{A07CB1CD-BF70-49D2-BD8B-BFC14FFDCC4C}" type="presOf" srcId="{DDFEC0E5-FBD6-4285-B5E7-BBC751D280E2}" destId="{31AC0F20-5C2B-4AE5-B45B-9F5A9A93C00D}" srcOrd="0" destOrd="0" presId="urn:microsoft.com/office/officeart/2005/8/layout/pyramid2"/>
    <dgm:cxn modelId="{47DF9FCE-8CF1-43B1-82AF-8EBD0535B1BC}" srcId="{559F7718-CA7A-4274-8975-D82FC4627D47}" destId="{AF293A0F-A052-40AA-9C64-490A1BF6AB98}" srcOrd="3" destOrd="0" parTransId="{4A9A9523-264D-44AA-82D1-790D26FE32F3}" sibTransId="{0EDE72B8-25F6-43E5-802F-18312E1E1E59}"/>
    <dgm:cxn modelId="{A57AC3C7-8897-4321-99A7-02D11A192F68}" type="presParOf" srcId="{DF84AA92-4AC5-4D96-899A-A72FC4A3FD40}" destId="{06475FEA-2CD2-4F33-8A29-5B59188D9218}" srcOrd="0" destOrd="0" presId="urn:microsoft.com/office/officeart/2005/8/layout/pyramid2"/>
    <dgm:cxn modelId="{A0ED09AF-9751-4998-8E62-170BA7E0AD3A}" type="presParOf" srcId="{DF84AA92-4AC5-4D96-899A-A72FC4A3FD40}" destId="{0C7DD943-8733-471C-8A2F-183FA4C0727F}" srcOrd="1" destOrd="0" presId="urn:microsoft.com/office/officeart/2005/8/layout/pyramid2"/>
    <dgm:cxn modelId="{D31A7A9F-30FA-4856-9C6A-295864EE4A19}" type="presParOf" srcId="{0C7DD943-8733-471C-8A2F-183FA4C0727F}" destId="{2766840D-A3E4-455E-B2E8-F2B2FB37A47C}" srcOrd="0" destOrd="0" presId="urn:microsoft.com/office/officeart/2005/8/layout/pyramid2"/>
    <dgm:cxn modelId="{F45B4BB6-DB9A-4B70-9C63-B529C27017B9}" type="presParOf" srcId="{0C7DD943-8733-471C-8A2F-183FA4C0727F}" destId="{A2D7F34F-C778-4970-A303-92F6B709C6DB}" srcOrd="1" destOrd="0" presId="urn:microsoft.com/office/officeart/2005/8/layout/pyramid2"/>
    <dgm:cxn modelId="{ED0890F1-2625-49DC-A311-E852642C4686}" type="presParOf" srcId="{0C7DD943-8733-471C-8A2F-183FA4C0727F}" destId="{31AC0F20-5C2B-4AE5-B45B-9F5A9A93C00D}" srcOrd="2" destOrd="0" presId="urn:microsoft.com/office/officeart/2005/8/layout/pyramid2"/>
    <dgm:cxn modelId="{D9D84168-3563-40E9-87A0-65CD205CAD2C}" type="presParOf" srcId="{0C7DD943-8733-471C-8A2F-183FA4C0727F}" destId="{22DAFA4E-B5D2-4EA1-8932-6240491662DE}" srcOrd="3" destOrd="0" presId="urn:microsoft.com/office/officeart/2005/8/layout/pyramid2"/>
    <dgm:cxn modelId="{EB846452-1253-47AA-9854-3AC94D17219D}" type="presParOf" srcId="{0C7DD943-8733-471C-8A2F-183FA4C0727F}" destId="{17D38CA2-6008-41A9-829B-8AFDC2E06CA3}" srcOrd="4" destOrd="0" presId="urn:microsoft.com/office/officeart/2005/8/layout/pyramid2"/>
    <dgm:cxn modelId="{AADB8545-4924-450E-B519-2AF5653F433E}" type="presParOf" srcId="{0C7DD943-8733-471C-8A2F-183FA4C0727F}" destId="{B97D6B28-71D6-4440-929C-7DA9F7F17913}" srcOrd="5" destOrd="0" presId="urn:microsoft.com/office/officeart/2005/8/layout/pyramid2"/>
    <dgm:cxn modelId="{A9A6D6EA-4D00-474F-B32F-DBF086E1304E}" type="presParOf" srcId="{0C7DD943-8733-471C-8A2F-183FA4C0727F}" destId="{548FE8D9-2892-422B-9CCF-6D604C2BA58D}" srcOrd="6" destOrd="0" presId="urn:microsoft.com/office/officeart/2005/8/layout/pyramid2"/>
    <dgm:cxn modelId="{F67FEDD3-0462-4871-B51A-E318049E650C}" type="presParOf" srcId="{0C7DD943-8733-471C-8A2F-183FA4C0727F}" destId="{A1021370-A95D-4D1A-986D-2C2C02490CA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81EB6A-471E-4F96-BF93-2EB7D243EF2D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C1E1BC-40A2-4FB9-8108-1E245E649BE7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 anchor="t"/>
        <a:lstStyle/>
        <a:p>
          <a:r>
            <a:rPr lang="bn-IN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ফ্রানসাইজর</a:t>
          </a:r>
        </a:p>
        <a:p>
          <a:endParaRPr lang="bn-IN" sz="3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bn-IN" sz="3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bn-IN" sz="3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আমেরিকার কে এফ সি</a:t>
          </a:r>
          <a:endParaRPr lang="en-US" sz="64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D397BF-CC4D-49A5-AB4F-72019F95DC30}" type="parTrans" cxnId="{E15598ED-D1BC-4B5A-AA0D-8B8F0CF095D9}">
      <dgm:prSet/>
      <dgm:spPr/>
      <dgm:t>
        <a:bodyPr/>
        <a:lstStyle/>
        <a:p>
          <a:endParaRPr lang="en-US"/>
        </a:p>
      </dgm:t>
    </dgm:pt>
    <dgm:pt modelId="{9943A0B0-BBFB-4B5E-8172-6A1E2184BB72}" type="sibTrans" cxnId="{E15598ED-D1BC-4B5A-AA0D-8B8F0CF095D9}">
      <dgm:prSet/>
      <dgm:spPr/>
      <dgm:t>
        <a:bodyPr/>
        <a:lstStyle/>
        <a:p>
          <a:endParaRPr lang="en-US"/>
        </a:p>
      </dgm:t>
    </dgm:pt>
    <dgm:pt modelId="{9BF0D3CD-2AAA-47EA-9E59-5482000839B2}">
      <dgm:prSet phldrT="[Text]"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32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ফ্রানসাইজি</a:t>
          </a:r>
        </a:p>
        <a:p>
          <a:endParaRPr lang="bn-IN" sz="3200" dirty="0">
            <a:solidFill>
              <a:srgbClr val="000099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bn-IN" sz="3200" dirty="0">
            <a:solidFill>
              <a:srgbClr val="000099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bn-IN" sz="3200" dirty="0">
            <a:solidFill>
              <a:srgbClr val="000099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32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 ট্রান্সকম লি.</a:t>
          </a:r>
          <a:endParaRPr lang="en-US" sz="6000" dirty="0">
            <a:solidFill>
              <a:srgbClr val="00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1E6FE4-43BA-4C58-93C2-734E4EFA6783}" type="parTrans" cxnId="{3ACCAA0E-CCAB-44B8-987B-A124BB03B799}">
      <dgm:prSet/>
      <dgm:spPr/>
      <dgm:t>
        <a:bodyPr/>
        <a:lstStyle/>
        <a:p>
          <a:endParaRPr lang="en-US"/>
        </a:p>
      </dgm:t>
    </dgm:pt>
    <dgm:pt modelId="{4BD5CEB3-4BCD-470B-BE08-0A3075C30C85}" type="sibTrans" cxnId="{3ACCAA0E-CCAB-44B8-987B-A124BB03B799}">
      <dgm:prSet/>
      <dgm:spPr/>
      <dgm:t>
        <a:bodyPr/>
        <a:lstStyle/>
        <a:p>
          <a:endParaRPr lang="en-US"/>
        </a:p>
      </dgm:t>
    </dgm:pt>
    <dgm:pt modelId="{CDB02486-3312-4638-9D49-518D52E31928}" type="pres">
      <dgm:prSet presAssocID="{6981EB6A-471E-4F96-BF93-2EB7D243EF2D}" presName="Name0" presStyleCnt="0">
        <dgm:presLayoutVars>
          <dgm:chMax val="2"/>
          <dgm:chPref val="2"/>
          <dgm:animLvl val="lvl"/>
        </dgm:presLayoutVars>
      </dgm:prSet>
      <dgm:spPr/>
    </dgm:pt>
    <dgm:pt modelId="{FCFC9286-B360-448F-BC20-0964C23E8B8E}" type="pres">
      <dgm:prSet presAssocID="{6981EB6A-471E-4F96-BF93-2EB7D243EF2D}" presName="LeftText" presStyleLbl="revTx" presStyleIdx="0" presStyleCnt="0">
        <dgm:presLayoutVars>
          <dgm:bulletEnabled val="1"/>
        </dgm:presLayoutVars>
      </dgm:prSet>
      <dgm:spPr/>
    </dgm:pt>
    <dgm:pt modelId="{B908437F-5AF8-435B-AC8B-57B08C906B5B}" type="pres">
      <dgm:prSet presAssocID="{6981EB6A-471E-4F96-BF93-2EB7D243EF2D}" presName="LeftNode" presStyleLbl="bgImgPlace1" presStyleIdx="0" presStyleCnt="2" custScaleX="167964" custScaleY="98440" custLinFactNeighborX="-42540" custLinFactNeighborY="475">
        <dgm:presLayoutVars>
          <dgm:chMax val="2"/>
          <dgm:chPref val="2"/>
        </dgm:presLayoutVars>
      </dgm:prSet>
      <dgm:spPr/>
    </dgm:pt>
    <dgm:pt modelId="{6527559A-C32D-473E-BB6A-D395318BCE6C}" type="pres">
      <dgm:prSet presAssocID="{6981EB6A-471E-4F96-BF93-2EB7D243EF2D}" presName="RightText" presStyleLbl="revTx" presStyleIdx="0" presStyleCnt="0">
        <dgm:presLayoutVars>
          <dgm:bulletEnabled val="1"/>
        </dgm:presLayoutVars>
      </dgm:prSet>
      <dgm:spPr/>
    </dgm:pt>
    <dgm:pt modelId="{6F9BCB1F-43EF-477E-8871-8E63C9AE7938}" type="pres">
      <dgm:prSet presAssocID="{6981EB6A-471E-4F96-BF93-2EB7D243EF2D}" presName="RightNode" presStyleLbl="bgImgPlace1" presStyleIdx="1" presStyleCnt="2" custScaleX="165481" custScaleY="94292" custLinFactNeighborX="47154" custLinFactNeighborY="475">
        <dgm:presLayoutVars>
          <dgm:chMax val="0"/>
          <dgm:chPref val="0"/>
        </dgm:presLayoutVars>
      </dgm:prSet>
      <dgm:spPr/>
    </dgm:pt>
    <dgm:pt modelId="{E3968E43-FA30-49D8-B5A6-603C5CFB3530}" type="pres">
      <dgm:prSet presAssocID="{6981EB6A-471E-4F96-BF93-2EB7D243EF2D}" presName="TopArrow" presStyleLbl="node1" presStyleIdx="0" presStyleCnt="2"/>
      <dgm:spPr>
        <a:solidFill>
          <a:srgbClr val="000099"/>
        </a:solidFill>
      </dgm:spPr>
    </dgm:pt>
    <dgm:pt modelId="{0B973376-BAA0-4C66-984A-0409CE01A015}" type="pres">
      <dgm:prSet presAssocID="{6981EB6A-471E-4F96-BF93-2EB7D243EF2D}" presName="BottomArrow" presStyleLbl="node1" presStyleIdx="1" presStyleCnt="2" custAng="0"/>
      <dgm:spPr>
        <a:solidFill>
          <a:srgbClr val="00FF00"/>
        </a:solidFill>
      </dgm:spPr>
    </dgm:pt>
  </dgm:ptLst>
  <dgm:cxnLst>
    <dgm:cxn modelId="{3ACCAA0E-CCAB-44B8-987B-A124BB03B799}" srcId="{6981EB6A-471E-4F96-BF93-2EB7D243EF2D}" destId="{9BF0D3CD-2AAA-47EA-9E59-5482000839B2}" srcOrd="1" destOrd="0" parTransId="{5C1E6FE4-43BA-4C58-93C2-734E4EFA6783}" sibTransId="{4BD5CEB3-4BCD-470B-BE08-0A3075C30C85}"/>
    <dgm:cxn modelId="{FA1D7E22-EC8B-46FE-A27E-4D30FA6CD7A2}" type="presOf" srcId="{9BF0D3CD-2AAA-47EA-9E59-5482000839B2}" destId="{6F9BCB1F-43EF-477E-8871-8E63C9AE7938}" srcOrd="1" destOrd="0" presId="urn:microsoft.com/office/officeart/2009/layout/ReverseList"/>
    <dgm:cxn modelId="{5454CF2A-1531-4D44-9CFA-0BFE9F0F06A7}" type="presOf" srcId="{A5C1E1BC-40A2-4FB9-8108-1E245E649BE7}" destId="{B908437F-5AF8-435B-AC8B-57B08C906B5B}" srcOrd="1" destOrd="0" presId="urn:microsoft.com/office/officeart/2009/layout/ReverseList"/>
    <dgm:cxn modelId="{C5E23F8E-3391-4135-9EC1-9F21A0F80325}" type="presOf" srcId="{9BF0D3CD-2AAA-47EA-9E59-5482000839B2}" destId="{6527559A-C32D-473E-BB6A-D395318BCE6C}" srcOrd="0" destOrd="0" presId="urn:microsoft.com/office/officeart/2009/layout/ReverseList"/>
    <dgm:cxn modelId="{12897FB9-3524-4B03-8BFF-508DEA51E813}" type="presOf" srcId="{A5C1E1BC-40A2-4FB9-8108-1E245E649BE7}" destId="{FCFC9286-B360-448F-BC20-0964C23E8B8E}" srcOrd="0" destOrd="0" presId="urn:microsoft.com/office/officeart/2009/layout/ReverseList"/>
    <dgm:cxn modelId="{E15598ED-D1BC-4B5A-AA0D-8B8F0CF095D9}" srcId="{6981EB6A-471E-4F96-BF93-2EB7D243EF2D}" destId="{A5C1E1BC-40A2-4FB9-8108-1E245E649BE7}" srcOrd="0" destOrd="0" parTransId="{99D397BF-CC4D-49A5-AB4F-72019F95DC30}" sibTransId="{9943A0B0-BBFB-4B5E-8172-6A1E2184BB72}"/>
    <dgm:cxn modelId="{05B4DDEF-2E3A-4174-BD8E-0F14DD45482C}" type="presOf" srcId="{6981EB6A-471E-4F96-BF93-2EB7D243EF2D}" destId="{CDB02486-3312-4638-9D49-518D52E31928}" srcOrd="0" destOrd="0" presId="urn:microsoft.com/office/officeart/2009/layout/ReverseList"/>
    <dgm:cxn modelId="{C421D0E3-AEE8-4F18-BD21-5386519516C6}" type="presParOf" srcId="{CDB02486-3312-4638-9D49-518D52E31928}" destId="{FCFC9286-B360-448F-BC20-0964C23E8B8E}" srcOrd="0" destOrd="0" presId="urn:microsoft.com/office/officeart/2009/layout/ReverseList"/>
    <dgm:cxn modelId="{B376083B-CD2D-41F0-8512-E02CEBB9DD2F}" type="presParOf" srcId="{CDB02486-3312-4638-9D49-518D52E31928}" destId="{B908437F-5AF8-435B-AC8B-57B08C906B5B}" srcOrd="1" destOrd="0" presId="urn:microsoft.com/office/officeart/2009/layout/ReverseList"/>
    <dgm:cxn modelId="{D8ABC8A4-5AE7-4BBC-9594-99BD629A5264}" type="presParOf" srcId="{CDB02486-3312-4638-9D49-518D52E31928}" destId="{6527559A-C32D-473E-BB6A-D395318BCE6C}" srcOrd="2" destOrd="0" presId="urn:microsoft.com/office/officeart/2009/layout/ReverseList"/>
    <dgm:cxn modelId="{44C4AD58-7E7E-49FB-8E07-D1CAB8A55D9F}" type="presParOf" srcId="{CDB02486-3312-4638-9D49-518D52E31928}" destId="{6F9BCB1F-43EF-477E-8871-8E63C9AE7938}" srcOrd="3" destOrd="0" presId="urn:microsoft.com/office/officeart/2009/layout/ReverseList"/>
    <dgm:cxn modelId="{98185D9D-17D5-439C-BA0A-F7A64BED0939}" type="presParOf" srcId="{CDB02486-3312-4638-9D49-518D52E31928}" destId="{E3968E43-FA30-49D8-B5A6-603C5CFB3530}" srcOrd="4" destOrd="0" presId="urn:microsoft.com/office/officeart/2009/layout/ReverseList"/>
    <dgm:cxn modelId="{C4732CF5-3171-4117-8726-67E3210B65BC}" type="presParOf" srcId="{CDB02486-3312-4638-9D49-518D52E31928}" destId="{0B973376-BAA0-4C66-984A-0409CE01A015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E48DD3-7774-4DF3-836B-9C4865910BA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75387DD-6A64-4DEE-A721-E7BC0F6831CC}">
      <dgm:prSet phldrT="[Text]" custT="1"/>
      <dgm:spPr>
        <a:solidFill>
          <a:srgbClr val="009900"/>
        </a:solidFill>
      </dgm:spPr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ফ্রানসাইজর ও ফ্রানসাইজি এর মধ্যে চুক্তিপত্র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A3CF13-6425-4934-86CB-3855D4B3E111}" type="parTrans" cxnId="{52CFFAE2-6150-4C96-9962-CC557242CEEA}">
      <dgm:prSet/>
      <dgm:spPr/>
      <dgm:t>
        <a:bodyPr/>
        <a:lstStyle/>
        <a:p>
          <a:endParaRPr lang="en-US"/>
        </a:p>
      </dgm:t>
    </dgm:pt>
    <dgm:pt modelId="{C6371340-8EB4-4823-8B9C-57DE33ED26E0}" type="sibTrans" cxnId="{52CFFAE2-6150-4C96-9962-CC557242CEEA}">
      <dgm:prSet/>
      <dgm:spPr/>
      <dgm:t>
        <a:bodyPr/>
        <a:lstStyle/>
        <a:p>
          <a:endParaRPr lang="en-US"/>
        </a:p>
      </dgm:t>
    </dgm:pt>
    <dgm:pt modelId="{08DE30B6-0FCA-4A35-8576-D27188146F94}">
      <dgm:prSet phldrT="[Text]" custT="1"/>
      <dgm:spPr>
        <a:solidFill>
          <a:srgbClr val="C00000"/>
        </a:solidFill>
      </dgm:spPr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ব্র্যান্ডেড পণ্য বা সেবা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C713AC-9C44-4AC3-B69D-49F637919D92}" type="parTrans" cxnId="{B96A13F6-57B9-4440-A835-282AB6D3DF0E}">
      <dgm:prSet/>
      <dgm:spPr/>
      <dgm:t>
        <a:bodyPr/>
        <a:lstStyle/>
        <a:p>
          <a:endParaRPr lang="en-US"/>
        </a:p>
      </dgm:t>
    </dgm:pt>
    <dgm:pt modelId="{5BD8A3BF-247C-4F95-9A19-4E793841FD89}" type="sibTrans" cxnId="{B96A13F6-57B9-4440-A835-282AB6D3DF0E}">
      <dgm:prSet/>
      <dgm:spPr/>
      <dgm:t>
        <a:bodyPr/>
        <a:lstStyle/>
        <a:p>
          <a:endParaRPr lang="en-US"/>
        </a:p>
      </dgm:t>
    </dgm:pt>
    <dgm:pt modelId="{6B406787-F257-4FC5-9C0C-229FBE3530B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পণ্য বা সেবা স্বীকৃত মান ও প্রক্রিয়া অনুযায়ী হচ্ছে কিনা তা যাচাইয়ের জন্য ফ্রানসাইজর কর্তৃক মনিটরিং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B921AF-2F14-4FBF-B025-3BBE0CC55544}" type="parTrans" cxnId="{91016B4C-B035-46EF-A9C6-F16743680798}">
      <dgm:prSet/>
      <dgm:spPr/>
      <dgm:t>
        <a:bodyPr/>
        <a:lstStyle/>
        <a:p>
          <a:endParaRPr lang="en-US"/>
        </a:p>
      </dgm:t>
    </dgm:pt>
    <dgm:pt modelId="{9E949856-7060-4915-A58A-776FA591C1A4}" type="sibTrans" cxnId="{91016B4C-B035-46EF-A9C6-F16743680798}">
      <dgm:prSet/>
      <dgm:spPr/>
      <dgm:t>
        <a:bodyPr/>
        <a:lstStyle/>
        <a:p>
          <a:endParaRPr lang="en-US"/>
        </a:p>
      </dgm:t>
    </dgm:pt>
    <dgm:pt modelId="{9ABFB399-849C-442E-A95B-0B16FBB0E577}" type="pres">
      <dgm:prSet presAssocID="{06E48DD3-7774-4DF3-836B-9C4865910BA8}" presName="linearFlow" presStyleCnt="0">
        <dgm:presLayoutVars>
          <dgm:dir/>
          <dgm:resizeHandles val="exact"/>
        </dgm:presLayoutVars>
      </dgm:prSet>
      <dgm:spPr/>
    </dgm:pt>
    <dgm:pt modelId="{78923010-DA65-49F4-B326-78AA9311751B}" type="pres">
      <dgm:prSet presAssocID="{775387DD-6A64-4DEE-A721-E7BC0F6831CC}" presName="composite" presStyleCnt="0"/>
      <dgm:spPr/>
    </dgm:pt>
    <dgm:pt modelId="{7417B94D-D108-4AB9-A190-073078FD59F8}" type="pres">
      <dgm:prSet presAssocID="{775387DD-6A64-4DEE-A721-E7BC0F6831CC}" presName="imgShp" presStyleLbl="fgImgPlace1" presStyleIdx="0" presStyleCnt="3" custScaleX="196116" custScaleY="172552" custLinFactNeighborX="-41106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28CFF85-3BC4-4E38-B359-8AFDF1BCAC1A}" type="pres">
      <dgm:prSet presAssocID="{775387DD-6A64-4DEE-A721-E7BC0F6831CC}" presName="txShp" presStyleLbl="node1" presStyleIdx="0" presStyleCnt="3" custLinFactNeighborX="12444">
        <dgm:presLayoutVars>
          <dgm:bulletEnabled val="1"/>
        </dgm:presLayoutVars>
      </dgm:prSet>
      <dgm:spPr/>
    </dgm:pt>
    <dgm:pt modelId="{F437237E-DA10-4B6B-BFA4-2FDAE26A1DE7}" type="pres">
      <dgm:prSet presAssocID="{C6371340-8EB4-4823-8B9C-57DE33ED26E0}" presName="spacing" presStyleCnt="0"/>
      <dgm:spPr/>
    </dgm:pt>
    <dgm:pt modelId="{DF2E3C2B-5396-49BF-9986-868847AB3DF0}" type="pres">
      <dgm:prSet presAssocID="{08DE30B6-0FCA-4A35-8576-D27188146F94}" presName="composite" presStyleCnt="0"/>
      <dgm:spPr/>
    </dgm:pt>
    <dgm:pt modelId="{AD5319A9-07C1-4B1D-A9A6-6EFC3F3780F4}" type="pres">
      <dgm:prSet presAssocID="{08DE30B6-0FCA-4A35-8576-D27188146F94}" presName="imgShp" presStyleLbl="fgImgPlace1" presStyleIdx="1" presStyleCnt="3" custScaleX="190933" custScaleY="169170" custLinFactNeighborX="-39217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76E2C11-57A5-4FE9-8065-AB047FCFA276}" type="pres">
      <dgm:prSet presAssocID="{08DE30B6-0FCA-4A35-8576-D27188146F94}" presName="txShp" presStyleLbl="node1" presStyleIdx="1" presStyleCnt="3" custScaleY="67620" custLinFactNeighborX="12444">
        <dgm:presLayoutVars>
          <dgm:bulletEnabled val="1"/>
        </dgm:presLayoutVars>
      </dgm:prSet>
      <dgm:spPr/>
    </dgm:pt>
    <dgm:pt modelId="{736F95ED-8D3A-46A1-B204-2F95230D723C}" type="pres">
      <dgm:prSet presAssocID="{5BD8A3BF-247C-4F95-9A19-4E793841FD89}" presName="spacing" presStyleCnt="0"/>
      <dgm:spPr/>
    </dgm:pt>
    <dgm:pt modelId="{273580DF-16C8-4676-86B8-082A3B04DC74}" type="pres">
      <dgm:prSet presAssocID="{6B406787-F257-4FC5-9C0C-229FBE3530B3}" presName="composite" presStyleCnt="0"/>
      <dgm:spPr/>
    </dgm:pt>
    <dgm:pt modelId="{DC3982AF-3EE4-455B-A124-BC029173FF0A}" type="pres">
      <dgm:prSet presAssocID="{6B406787-F257-4FC5-9C0C-229FBE3530B3}" presName="imgShp" presStyleLbl="fgImgPlace1" presStyleIdx="2" presStyleCnt="3" custScaleX="220207" custScaleY="209541" custLinFactNeighborX="-44171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C62C761-F5E9-49C2-9624-F6C07C2C5772}" type="pres">
      <dgm:prSet presAssocID="{6B406787-F257-4FC5-9C0C-229FBE3530B3}" presName="txShp" presStyleLbl="node1" presStyleIdx="2" presStyleCnt="3" custScaleY="133002" custLinFactNeighborX="12689">
        <dgm:presLayoutVars>
          <dgm:bulletEnabled val="1"/>
        </dgm:presLayoutVars>
      </dgm:prSet>
      <dgm:spPr/>
    </dgm:pt>
  </dgm:ptLst>
  <dgm:cxnLst>
    <dgm:cxn modelId="{A3ECD103-1A45-4396-A3F2-AD845682A6BF}" type="presOf" srcId="{08DE30B6-0FCA-4A35-8576-D27188146F94}" destId="{F76E2C11-57A5-4FE9-8065-AB047FCFA276}" srcOrd="0" destOrd="0" presId="urn:microsoft.com/office/officeart/2005/8/layout/vList3"/>
    <dgm:cxn modelId="{0B0FB829-57FC-4E2C-B518-8A5995824189}" type="presOf" srcId="{6B406787-F257-4FC5-9C0C-229FBE3530B3}" destId="{2C62C761-F5E9-49C2-9624-F6C07C2C5772}" srcOrd="0" destOrd="0" presId="urn:microsoft.com/office/officeart/2005/8/layout/vList3"/>
    <dgm:cxn modelId="{1B5F6A4B-D26F-40E5-A087-CE5DD2C7408F}" type="presOf" srcId="{06E48DD3-7774-4DF3-836B-9C4865910BA8}" destId="{9ABFB399-849C-442E-A95B-0B16FBB0E577}" srcOrd="0" destOrd="0" presId="urn:microsoft.com/office/officeart/2005/8/layout/vList3"/>
    <dgm:cxn modelId="{91016B4C-B035-46EF-A9C6-F16743680798}" srcId="{06E48DD3-7774-4DF3-836B-9C4865910BA8}" destId="{6B406787-F257-4FC5-9C0C-229FBE3530B3}" srcOrd="2" destOrd="0" parTransId="{99B921AF-2F14-4FBF-B025-3BBE0CC55544}" sibTransId="{9E949856-7060-4915-A58A-776FA591C1A4}"/>
    <dgm:cxn modelId="{EDFCC6AB-BFFE-48D2-B8AB-FD8D67089FF7}" type="presOf" srcId="{775387DD-6A64-4DEE-A721-E7BC0F6831CC}" destId="{828CFF85-3BC4-4E38-B359-8AFDF1BCAC1A}" srcOrd="0" destOrd="0" presId="urn:microsoft.com/office/officeart/2005/8/layout/vList3"/>
    <dgm:cxn modelId="{52CFFAE2-6150-4C96-9962-CC557242CEEA}" srcId="{06E48DD3-7774-4DF3-836B-9C4865910BA8}" destId="{775387DD-6A64-4DEE-A721-E7BC0F6831CC}" srcOrd="0" destOrd="0" parTransId="{33A3CF13-6425-4934-86CB-3855D4B3E111}" sibTransId="{C6371340-8EB4-4823-8B9C-57DE33ED26E0}"/>
    <dgm:cxn modelId="{B96A13F6-57B9-4440-A835-282AB6D3DF0E}" srcId="{06E48DD3-7774-4DF3-836B-9C4865910BA8}" destId="{08DE30B6-0FCA-4A35-8576-D27188146F94}" srcOrd="1" destOrd="0" parTransId="{1CC713AC-9C44-4AC3-B69D-49F637919D92}" sibTransId="{5BD8A3BF-247C-4F95-9A19-4E793841FD89}"/>
    <dgm:cxn modelId="{CB941F9A-5E6D-4299-8D94-C06AA0EADBA6}" type="presParOf" srcId="{9ABFB399-849C-442E-A95B-0B16FBB0E577}" destId="{78923010-DA65-49F4-B326-78AA9311751B}" srcOrd="0" destOrd="0" presId="urn:microsoft.com/office/officeart/2005/8/layout/vList3"/>
    <dgm:cxn modelId="{7C033D86-40AE-44AB-B7D6-9C10FF61A6DE}" type="presParOf" srcId="{78923010-DA65-49F4-B326-78AA9311751B}" destId="{7417B94D-D108-4AB9-A190-073078FD59F8}" srcOrd="0" destOrd="0" presId="urn:microsoft.com/office/officeart/2005/8/layout/vList3"/>
    <dgm:cxn modelId="{DB978D37-2E4E-46E2-9881-C622EBBA1D2D}" type="presParOf" srcId="{78923010-DA65-49F4-B326-78AA9311751B}" destId="{828CFF85-3BC4-4E38-B359-8AFDF1BCAC1A}" srcOrd="1" destOrd="0" presId="urn:microsoft.com/office/officeart/2005/8/layout/vList3"/>
    <dgm:cxn modelId="{74118DBE-9F5D-40F9-B54F-E43456587EC6}" type="presParOf" srcId="{9ABFB399-849C-442E-A95B-0B16FBB0E577}" destId="{F437237E-DA10-4B6B-BFA4-2FDAE26A1DE7}" srcOrd="1" destOrd="0" presId="urn:microsoft.com/office/officeart/2005/8/layout/vList3"/>
    <dgm:cxn modelId="{CB63BC93-84F2-4D18-A39B-7CA98192B68B}" type="presParOf" srcId="{9ABFB399-849C-442E-A95B-0B16FBB0E577}" destId="{DF2E3C2B-5396-49BF-9986-868847AB3DF0}" srcOrd="2" destOrd="0" presId="urn:microsoft.com/office/officeart/2005/8/layout/vList3"/>
    <dgm:cxn modelId="{841AF628-5CAC-4E2B-A43B-326FADC102B3}" type="presParOf" srcId="{DF2E3C2B-5396-49BF-9986-868847AB3DF0}" destId="{AD5319A9-07C1-4B1D-A9A6-6EFC3F3780F4}" srcOrd="0" destOrd="0" presId="urn:microsoft.com/office/officeart/2005/8/layout/vList3"/>
    <dgm:cxn modelId="{EC40B802-78AC-423F-914C-0FF06141AD66}" type="presParOf" srcId="{DF2E3C2B-5396-49BF-9986-868847AB3DF0}" destId="{F76E2C11-57A5-4FE9-8065-AB047FCFA276}" srcOrd="1" destOrd="0" presId="urn:microsoft.com/office/officeart/2005/8/layout/vList3"/>
    <dgm:cxn modelId="{C079A32C-463A-4EF9-811B-21614F253B0B}" type="presParOf" srcId="{9ABFB399-849C-442E-A95B-0B16FBB0E577}" destId="{736F95ED-8D3A-46A1-B204-2F95230D723C}" srcOrd="3" destOrd="0" presId="urn:microsoft.com/office/officeart/2005/8/layout/vList3"/>
    <dgm:cxn modelId="{DECB7509-8D6D-4B9E-A671-263D741557C5}" type="presParOf" srcId="{9ABFB399-849C-442E-A95B-0B16FBB0E577}" destId="{273580DF-16C8-4676-86B8-082A3B04DC74}" srcOrd="4" destOrd="0" presId="urn:microsoft.com/office/officeart/2005/8/layout/vList3"/>
    <dgm:cxn modelId="{A57C8790-2146-45D5-8750-49F39F72D725}" type="presParOf" srcId="{273580DF-16C8-4676-86B8-082A3B04DC74}" destId="{DC3982AF-3EE4-455B-A124-BC029173FF0A}" srcOrd="0" destOrd="0" presId="urn:microsoft.com/office/officeart/2005/8/layout/vList3"/>
    <dgm:cxn modelId="{E10FC67E-50F1-4A57-9DF3-C3C5D10A12DE}" type="presParOf" srcId="{273580DF-16C8-4676-86B8-082A3B04DC74}" destId="{2C62C761-F5E9-49C2-9624-F6C07C2C57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A93596-0002-4314-81FA-B753F6F5DCBC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2931F8-8D62-4EAA-AA06-C95D699BEDF4}">
      <dgm:prSet phldrT="[Text]" custT="1"/>
      <dgm:spPr>
        <a:solidFill>
          <a:srgbClr val="009900">
            <a:alpha val="90000"/>
          </a:srgbClr>
        </a:solidFill>
      </dgm:spPr>
      <dgm:t>
        <a:bodyPr/>
        <a:lstStyle/>
        <a:p>
          <a:pPr algn="just"/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ক. ফ্রানসাইজি প্রথমে নির্দিষ্ট অঙ্কের ফি এবং পরে বিক্রয়ের উপর নির্দিষ্ট হারে মাসিক ফি প্রদান করে। </a:t>
          </a:r>
          <a:endParaRPr lang="en-US" sz="2400" dirty="0"/>
        </a:p>
      </dgm:t>
    </dgm:pt>
    <dgm:pt modelId="{29E2855A-6169-4CCA-BF9B-586C24B69072}" type="parTrans" cxnId="{592B205A-6F31-45F4-87DD-FDCDA90CC4F7}">
      <dgm:prSet/>
      <dgm:spPr/>
      <dgm:t>
        <a:bodyPr/>
        <a:lstStyle/>
        <a:p>
          <a:endParaRPr lang="en-US"/>
        </a:p>
      </dgm:t>
    </dgm:pt>
    <dgm:pt modelId="{F97D3269-433E-4D71-908C-6187966C7705}" type="sibTrans" cxnId="{592B205A-6F31-45F4-87DD-FDCDA90CC4F7}">
      <dgm:prSet/>
      <dgm:spPr/>
      <dgm:t>
        <a:bodyPr/>
        <a:lstStyle/>
        <a:p>
          <a:endParaRPr lang="en-US"/>
        </a:p>
      </dgm:t>
    </dgm:pt>
    <dgm:pt modelId="{AA397DD1-0962-42F3-8660-46D09FD4BBB0}">
      <dgm:prSet phldrT="[Text]" custT="1"/>
      <dgm:spPr>
        <a:solidFill>
          <a:srgbClr val="7030A0">
            <a:alpha val="90000"/>
          </a:srgbClr>
        </a:solidFill>
      </dgm:spPr>
      <dgm:t>
        <a:bodyPr/>
        <a:lstStyle/>
        <a:p>
          <a:pPr algn="just"/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খ. ফ্রানসাইজি অবশ্যই প্রয়োজনীয় পরিমান বিনিয়োগ করতে রাজি থাকবেন।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2883F5-3694-4FCD-9B4B-90992F0B2748}" type="parTrans" cxnId="{91F26BDE-2DD2-4B28-8310-5CA9C526C407}">
      <dgm:prSet/>
      <dgm:spPr/>
      <dgm:t>
        <a:bodyPr/>
        <a:lstStyle/>
        <a:p>
          <a:endParaRPr lang="en-US"/>
        </a:p>
      </dgm:t>
    </dgm:pt>
    <dgm:pt modelId="{8B1D438C-2D01-4418-8615-C7D7703F223C}" type="sibTrans" cxnId="{91F26BDE-2DD2-4B28-8310-5CA9C526C407}">
      <dgm:prSet/>
      <dgm:spPr/>
      <dgm:t>
        <a:bodyPr/>
        <a:lstStyle/>
        <a:p>
          <a:endParaRPr lang="en-US"/>
        </a:p>
      </dgm:t>
    </dgm:pt>
    <dgm:pt modelId="{42DDF747-68CD-481E-BEE6-5655EB38B778}" type="pres">
      <dgm:prSet presAssocID="{BBA93596-0002-4314-81FA-B753F6F5DCBC}" presName="Name0" presStyleCnt="0">
        <dgm:presLayoutVars>
          <dgm:chMax/>
          <dgm:chPref/>
          <dgm:dir/>
        </dgm:presLayoutVars>
      </dgm:prSet>
      <dgm:spPr/>
    </dgm:pt>
    <dgm:pt modelId="{06CFD6D4-24FF-4E6F-A95C-D89650972364}" type="pres">
      <dgm:prSet presAssocID="{B92931F8-8D62-4EAA-AA06-C95D699BEDF4}" presName="composite" presStyleCnt="0"/>
      <dgm:spPr/>
    </dgm:pt>
    <dgm:pt modelId="{EA52C362-27F1-4776-989A-CF6DAF81DA22}" type="pres">
      <dgm:prSet presAssocID="{B92931F8-8D62-4EAA-AA06-C95D699BEDF4}" presName="Accent" presStyleLbl="alignNode1" presStyleIdx="0" presStyleCnt="3" custScaleX="351152" custScaleY="176714" custLinFactX="938" custLinFactNeighborX="100000" custLinFactNeighborY="-60">
        <dgm:presLayoutVars>
          <dgm:chMax val="0"/>
          <dgm:chPref val="0"/>
        </dgm:presLayoutVars>
      </dgm:prSet>
      <dgm:spPr>
        <a:solidFill>
          <a:srgbClr val="FF0066"/>
        </a:solidFill>
      </dgm:spPr>
    </dgm:pt>
    <dgm:pt modelId="{C1547C53-2A16-401C-9392-53A306044A33}" type="pres">
      <dgm:prSet presAssocID="{B92931F8-8D62-4EAA-AA06-C95D699BEDF4}" presName="Image" presStyleLbl="bgImgPlace1" presStyleIdx="0" presStyleCnt="2" custScaleX="163825" custScaleY="161897" custLinFactNeighborX="-78095">
        <dgm:presLayoutVars>
          <dgm:chMax val="0"/>
          <dgm:chPref val="0"/>
          <dgm:bulletEnabled val="1"/>
        </dgm:presLayoutVars>
      </dgm:prSet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53BB2B1-F653-4512-9320-5C5150B6F29A}" type="pres">
      <dgm:prSet presAssocID="{B92931F8-8D62-4EAA-AA06-C95D699BEDF4}" presName="Parent" presStyleLbl="fgAccFollowNode1" presStyleIdx="0" presStyleCnt="2" custScaleX="399568" custScaleY="193102" custLinFactX="29517" custLinFactNeighborX="100000" custLinFactNeighborY="-2645">
        <dgm:presLayoutVars>
          <dgm:chMax val="0"/>
          <dgm:chPref val="0"/>
          <dgm:bulletEnabled val="1"/>
        </dgm:presLayoutVars>
      </dgm:prSet>
      <dgm:spPr/>
    </dgm:pt>
    <dgm:pt modelId="{9DD999AD-92C5-4A87-B08F-148E0C574406}" type="pres">
      <dgm:prSet presAssocID="{B92931F8-8D62-4EAA-AA06-C95D699BEDF4}" presName="Space" presStyleCnt="0">
        <dgm:presLayoutVars>
          <dgm:chMax val="0"/>
          <dgm:chPref val="0"/>
        </dgm:presLayoutVars>
      </dgm:prSet>
      <dgm:spPr/>
    </dgm:pt>
    <dgm:pt modelId="{DF780095-9108-4A23-A8BA-5E64600A62D4}" type="pres">
      <dgm:prSet presAssocID="{F97D3269-433E-4D71-908C-6187966C7705}" presName="ConnectorComposite" presStyleCnt="0"/>
      <dgm:spPr/>
    </dgm:pt>
    <dgm:pt modelId="{270C469C-9C15-4934-A1E2-E7D4832EC134}" type="pres">
      <dgm:prSet presAssocID="{F97D3269-433E-4D71-908C-6187966C7705}" presName="TopSpacing" presStyleCnt="0"/>
      <dgm:spPr/>
    </dgm:pt>
    <dgm:pt modelId="{D88E0145-256C-4A3D-AE6A-624973BAA17D}" type="pres">
      <dgm:prSet presAssocID="{F97D3269-433E-4D71-908C-6187966C7705}" presName="Connector" presStyleLbl="alignNode1" presStyleIdx="1" presStyleCnt="3" custLinFactNeighborX="13893" custLinFactNeighborY="-19351"/>
      <dgm:spPr/>
    </dgm:pt>
    <dgm:pt modelId="{9C221759-5431-4569-BB14-8904C3EB3802}" type="pres">
      <dgm:prSet presAssocID="{F97D3269-433E-4D71-908C-6187966C7705}" presName="BottomSpacing" presStyleCnt="0"/>
      <dgm:spPr/>
    </dgm:pt>
    <dgm:pt modelId="{A74291D8-AF56-4B69-A1B9-4CF197F0BC05}" type="pres">
      <dgm:prSet presAssocID="{AA397DD1-0962-42F3-8660-46D09FD4BBB0}" presName="composite" presStyleCnt="0"/>
      <dgm:spPr/>
    </dgm:pt>
    <dgm:pt modelId="{36709F57-40F8-4E70-B679-683BD3CCD9F9}" type="pres">
      <dgm:prSet presAssocID="{AA397DD1-0962-42F3-8660-46D09FD4BBB0}" presName="Accent" presStyleLbl="alignNode1" presStyleIdx="2" presStyleCnt="3" custScaleX="322803" custScaleY="152019" custLinFactX="-3432" custLinFactNeighborX="-100000" custLinFactNeighborY="-13353">
        <dgm:presLayoutVars>
          <dgm:chMax val="0"/>
          <dgm:chPref val="0"/>
        </dgm:presLayoutVars>
      </dgm:prSet>
      <dgm:spPr>
        <a:solidFill>
          <a:srgbClr val="0000FF"/>
        </a:solidFill>
      </dgm:spPr>
    </dgm:pt>
    <dgm:pt modelId="{167BCB68-555E-43EA-ADE3-1DE7A810CDF6}" type="pres">
      <dgm:prSet presAssocID="{AA397DD1-0962-42F3-8660-46D09FD4BBB0}" presName="Image" presStyleLbl="bgImgPlace1" presStyleIdx="1" presStyleCnt="2" custScaleX="193901" custScaleY="158802" custLinFactNeighborX="82634" custLinFactNeighborY="-16689">
        <dgm:presLayoutVars>
          <dgm:chMax val="0"/>
          <dgm:chPref val="0"/>
          <dgm:bulletEnabled val="1"/>
        </dgm:presLayoutVars>
      </dgm:prSet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F60E81A-2DA0-4D04-85A0-BA7C985FB113}" type="pres">
      <dgm:prSet presAssocID="{AA397DD1-0962-42F3-8660-46D09FD4BBB0}" presName="Parent" presStyleLbl="fgAccFollowNode1" presStyleIdx="1" presStyleCnt="2" custScaleX="372711" custScaleY="161364" custLinFactX="-34748" custLinFactNeighborX="-100000" custLinFactNeighborY="-19515">
        <dgm:presLayoutVars>
          <dgm:chMax val="0"/>
          <dgm:chPref val="0"/>
          <dgm:bulletEnabled val="1"/>
        </dgm:presLayoutVars>
      </dgm:prSet>
      <dgm:spPr/>
    </dgm:pt>
    <dgm:pt modelId="{85FDC8C5-263D-4FB4-8A68-779E5D759343}" type="pres">
      <dgm:prSet presAssocID="{AA397DD1-0962-42F3-8660-46D09FD4BBB0}" presName="Space" presStyleCnt="0">
        <dgm:presLayoutVars>
          <dgm:chMax val="0"/>
          <dgm:chPref val="0"/>
        </dgm:presLayoutVars>
      </dgm:prSet>
      <dgm:spPr/>
    </dgm:pt>
  </dgm:ptLst>
  <dgm:cxnLst>
    <dgm:cxn modelId="{EC88C629-1806-48F3-8719-BC5085E28578}" type="presOf" srcId="{BBA93596-0002-4314-81FA-B753F6F5DCBC}" destId="{42DDF747-68CD-481E-BEE6-5655EB38B778}" srcOrd="0" destOrd="0" presId="urn:microsoft.com/office/officeart/2008/layout/AlternatingPictureCircles"/>
    <dgm:cxn modelId="{0F85C468-881E-4013-B1FC-A68769701C04}" type="presOf" srcId="{AA397DD1-0962-42F3-8660-46D09FD4BBB0}" destId="{4F60E81A-2DA0-4D04-85A0-BA7C985FB113}" srcOrd="0" destOrd="0" presId="urn:microsoft.com/office/officeart/2008/layout/AlternatingPictureCircles"/>
    <dgm:cxn modelId="{592B205A-6F31-45F4-87DD-FDCDA90CC4F7}" srcId="{BBA93596-0002-4314-81FA-B753F6F5DCBC}" destId="{B92931F8-8D62-4EAA-AA06-C95D699BEDF4}" srcOrd="0" destOrd="0" parTransId="{29E2855A-6169-4CCA-BF9B-586C24B69072}" sibTransId="{F97D3269-433E-4D71-908C-6187966C7705}"/>
    <dgm:cxn modelId="{80B83ECD-D05C-41BF-B473-D0C7EFBC25A8}" type="presOf" srcId="{B92931F8-8D62-4EAA-AA06-C95D699BEDF4}" destId="{553BB2B1-F653-4512-9320-5C5150B6F29A}" srcOrd="0" destOrd="0" presId="urn:microsoft.com/office/officeart/2008/layout/AlternatingPictureCircles"/>
    <dgm:cxn modelId="{91F26BDE-2DD2-4B28-8310-5CA9C526C407}" srcId="{BBA93596-0002-4314-81FA-B753F6F5DCBC}" destId="{AA397DD1-0962-42F3-8660-46D09FD4BBB0}" srcOrd="1" destOrd="0" parTransId="{202883F5-3694-4FCD-9B4B-90992F0B2748}" sibTransId="{8B1D438C-2D01-4418-8615-C7D7703F223C}"/>
    <dgm:cxn modelId="{AB5CDA15-A24E-4C7F-978E-557E797CE30E}" type="presParOf" srcId="{42DDF747-68CD-481E-BEE6-5655EB38B778}" destId="{06CFD6D4-24FF-4E6F-A95C-D89650972364}" srcOrd="0" destOrd="0" presId="urn:microsoft.com/office/officeart/2008/layout/AlternatingPictureCircles"/>
    <dgm:cxn modelId="{C620A7E9-7498-4E9E-8460-4DFDF8D18A1D}" type="presParOf" srcId="{06CFD6D4-24FF-4E6F-A95C-D89650972364}" destId="{EA52C362-27F1-4776-989A-CF6DAF81DA22}" srcOrd="0" destOrd="0" presId="urn:microsoft.com/office/officeart/2008/layout/AlternatingPictureCircles"/>
    <dgm:cxn modelId="{B7771B1A-07C4-4116-8284-50E88A41E6BB}" type="presParOf" srcId="{06CFD6D4-24FF-4E6F-A95C-D89650972364}" destId="{C1547C53-2A16-401C-9392-53A306044A33}" srcOrd="1" destOrd="0" presId="urn:microsoft.com/office/officeart/2008/layout/AlternatingPictureCircles"/>
    <dgm:cxn modelId="{B1207717-6AB0-4AF8-B59D-517080E0AF8E}" type="presParOf" srcId="{06CFD6D4-24FF-4E6F-A95C-D89650972364}" destId="{553BB2B1-F653-4512-9320-5C5150B6F29A}" srcOrd="2" destOrd="0" presId="urn:microsoft.com/office/officeart/2008/layout/AlternatingPictureCircles"/>
    <dgm:cxn modelId="{C65E5D2D-7118-4F0D-896A-E22C7CE1DD2F}" type="presParOf" srcId="{06CFD6D4-24FF-4E6F-A95C-D89650972364}" destId="{9DD999AD-92C5-4A87-B08F-148E0C574406}" srcOrd="3" destOrd="0" presId="urn:microsoft.com/office/officeart/2008/layout/AlternatingPictureCircles"/>
    <dgm:cxn modelId="{8CEDB59B-D152-4B16-8011-23AA9742981B}" type="presParOf" srcId="{42DDF747-68CD-481E-BEE6-5655EB38B778}" destId="{DF780095-9108-4A23-A8BA-5E64600A62D4}" srcOrd="1" destOrd="0" presId="urn:microsoft.com/office/officeart/2008/layout/AlternatingPictureCircles"/>
    <dgm:cxn modelId="{E4F7389F-EB3F-47A4-98BC-BD2752868FE0}" type="presParOf" srcId="{DF780095-9108-4A23-A8BA-5E64600A62D4}" destId="{270C469C-9C15-4934-A1E2-E7D4832EC134}" srcOrd="0" destOrd="0" presId="urn:microsoft.com/office/officeart/2008/layout/AlternatingPictureCircles"/>
    <dgm:cxn modelId="{B42945EF-2B17-4070-B8FF-F046AFD9184B}" type="presParOf" srcId="{DF780095-9108-4A23-A8BA-5E64600A62D4}" destId="{D88E0145-256C-4A3D-AE6A-624973BAA17D}" srcOrd="1" destOrd="0" presId="urn:microsoft.com/office/officeart/2008/layout/AlternatingPictureCircles"/>
    <dgm:cxn modelId="{717E2E42-1D12-4EBD-873E-65C22E93EC42}" type="presParOf" srcId="{DF780095-9108-4A23-A8BA-5E64600A62D4}" destId="{9C221759-5431-4569-BB14-8904C3EB3802}" srcOrd="2" destOrd="0" presId="urn:microsoft.com/office/officeart/2008/layout/AlternatingPictureCircles"/>
    <dgm:cxn modelId="{4F81166C-7E6D-4E47-B555-1CCBC7BA44C6}" type="presParOf" srcId="{42DDF747-68CD-481E-BEE6-5655EB38B778}" destId="{A74291D8-AF56-4B69-A1B9-4CF197F0BC05}" srcOrd="2" destOrd="0" presId="urn:microsoft.com/office/officeart/2008/layout/AlternatingPictureCircles"/>
    <dgm:cxn modelId="{8C12BD97-6BAF-4BCD-B089-30B0EDE56F14}" type="presParOf" srcId="{A74291D8-AF56-4B69-A1B9-4CF197F0BC05}" destId="{36709F57-40F8-4E70-B679-683BD3CCD9F9}" srcOrd="0" destOrd="0" presId="urn:microsoft.com/office/officeart/2008/layout/AlternatingPictureCircles"/>
    <dgm:cxn modelId="{C647E9FD-7A0B-44D4-91D1-0A252E836684}" type="presParOf" srcId="{A74291D8-AF56-4B69-A1B9-4CF197F0BC05}" destId="{167BCB68-555E-43EA-ADE3-1DE7A810CDF6}" srcOrd="1" destOrd="0" presId="urn:microsoft.com/office/officeart/2008/layout/AlternatingPictureCircles"/>
    <dgm:cxn modelId="{52A7023F-AF28-40A5-B792-BDECD9CCB7E9}" type="presParOf" srcId="{A74291D8-AF56-4B69-A1B9-4CF197F0BC05}" destId="{4F60E81A-2DA0-4D04-85A0-BA7C985FB113}" srcOrd="2" destOrd="0" presId="urn:microsoft.com/office/officeart/2008/layout/AlternatingPictureCircles"/>
    <dgm:cxn modelId="{93FDCEA8-9701-4237-AE49-C281023F1671}" type="presParOf" srcId="{A74291D8-AF56-4B69-A1B9-4CF197F0BC05}" destId="{85FDC8C5-263D-4FB4-8A68-779E5D759343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674F11-F5ED-4831-B356-E6500A44F71A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64503D-B2D9-4106-9253-5BAA4855B807}">
      <dgm:prSet phldrT="[Text]" custT="1"/>
      <dgm:spPr>
        <a:solidFill>
          <a:srgbClr val="FF0066">
            <a:alpha val="90000"/>
          </a:srgbClr>
        </a:solidFill>
      </dgm:spPr>
      <dgm:t>
        <a:bodyPr/>
        <a:lstStyle/>
        <a:p>
          <a:pPr algn="just"/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ঙ. ফ্রানসাইজর নিজেই ব্যবসা এলাকা নির্ধারণ, অবকাঠামো নির্মাণ এবং এসবের মালিকানা নিজের কাছে রাখতে পারে।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C5F2C2-1186-4E0F-B1DE-8A573226AA1E}" type="parTrans" cxnId="{3B8CECB3-71CF-49D8-9FFD-2E0CCA30F5B5}">
      <dgm:prSet/>
      <dgm:spPr/>
      <dgm:t>
        <a:bodyPr/>
        <a:lstStyle/>
        <a:p>
          <a:endParaRPr lang="en-US"/>
        </a:p>
      </dgm:t>
    </dgm:pt>
    <dgm:pt modelId="{3470D522-F513-43A9-959B-CAE3268B8E38}" type="sibTrans" cxnId="{3B8CECB3-71CF-49D8-9FFD-2E0CCA30F5B5}">
      <dgm:prSet/>
      <dgm:spPr/>
      <dgm:t>
        <a:bodyPr/>
        <a:lstStyle/>
        <a:p>
          <a:endParaRPr lang="en-US"/>
        </a:p>
      </dgm:t>
    </dgm:pt>
    <dgm:pt modelId="{2F077824-BFCF-4911-B362-625B33D49176}">
      <dgm:prSet phldrT="[Text]"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pPr algn="just"/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চ.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ব্যবসা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যদি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ফ্রানসাইজরের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মানদন্ড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অনুযায়ী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সফল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তাহলে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চুক্তিপত্র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বাতিল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2D5269F8-364D-45C3-BC03-789447BF1DC3}" type="parTrans" cxnId="{136B1B0F-B759-4952-BD4F-02EBFF04D9E2}">
      <dgm:prSet/>
      <dgm:spPr/>
      <dgm:t>
        <a:bodyPr/>
        <a:lstStyle/>
        <a:p>
          <a:endParaRPr lang="en-US"/>
        </a:p>
      </dgm:t>
    </dgm:pt>
    <dgm:pt modelId="{8B802F4B-0553-4BBE-9354-C32C1A806983}" type="sibTrans" cxnId="{136B1B0F-B759-4952-BD4F-02EBFF04D9E2}">
      <dgm:prSet/>
      <dgm:spPr/>
      <dgm:t>
        <a:bodyPr/>
        <a:lstStyle/>
        <a:p>
          <a:endParaRPr lang="en-US"/>
        </a:p>
      </dgm:t>
    </dgm:pt>
    <dgm:pt modelId="{FB4D5EDB-346F-4002-B1AD-E54E1189DEE3}">
      <dgm:prSet phldrT="[Text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ছ.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ফ্রানসাইজি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শুধু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ঐ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আইটেমসমূহ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যা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ফ্রানসাইজর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গ্রহনযোগ্য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মনে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</a:p>
      </dgm:t>
    </dgm:pt>
    <dgm:pt modelId="{D010058F-E832-4B20-9CC8-522A01BAE398}" type="parTrans" cxnId="{1A802A3A-DF8B-4035-B998-C1CC9DFDA120}">
      <dgm:prSet/>
      <dgm:spPr/>
      <dgm:t>
        <a:bodyPr/>
        <a:lstStyle/>
        <a:p>
          <a:endParaRPr lang="en-US"/>
        </a:p>
      </dgm:t>
    </dgm:pt>
    <dgm:pt modelId="{96ED5A0B-3BF1-4050-BED1-BD887C13DE79}" type="sibTrans" cxnId="{1A802A3A-DF8B-4035-B998-C1CC9DFDA120}">
      <dgm:prSet/>
      <dgm:spPr/>
      <dgm:t>
        <a:bodyPr/>
        <a:lstStyle/>
        <a:p>
          <a:endParaRPr lang="en-US"/>
        </a:p>
      </dgm:t>
    </dgm:pt>
    <dgm:pt modelId="{AEB0D354-E87D-46CB-BD57-3B7EF9F8CC95}" type="pres">
      <dgm:prSet presAssocID="{12674F11-F5ED-4831-B356-E6500A44F71A}" presName="Name0" presStyleCnt="0">
        <dgm:presLayoutVars>
          <dgm:chMax/>
          <dgm:chPref/>
          <dgm:dir/>
        </dgm:presLayoutVars>
      </dgm:prSet>
      <dgm:spPr/>
    </dgm:pt>
    <dgm:pt modelId="{6930473B-2A22-4289-A43E-EB8A2916D489}" type="pres">
      <dgm:prSet presAssocID="{F964503D-B2D9-4106-9253-5BAA4855B807}" presName="composite" presStyleCnt="0"/>
      <dgm:spPr/>
    </dgm:pt>
    <dgm:pt modelId="{259BBE6D-E6AE-4049-9DD2-93E586066F24}" type="pres">
      <dgm:prSet presAssocID="{F964503D-B2D9-4106-9253-5BAA4855B807}" presName="Accent" presStyleLbl="alignNode1" presStyleIdx="0" presStyleCnt="5" custScaleX="472351" custScaleY="178069" custLinFactX="38106" custLinFactNeighborX="100000">
        <dgm:presLayoutVars>
          <dgm:chMax val="0"/>
          <dgm:chPref val="0"/>
        </dgm:presLayoutVars>
      </dgm:prSet>
      <dgm:spPr>
        <a:solidFill>
          <a:srgbClr val="0000FF"/>
        </a:solidFill>
      </dgm:spPr>
    </dgm:pt>
    <dgm:pt modelId="{E96F9239-EFD6-481C-BC96-C90953CEB8B5}" type="pres">
      <dgm:prSet presAssocID="{F964503D-B2D9-4106-9253-5BAA4855B807}" presName="Image" presStyleLbl="bgImgPlace1" presStyleIdx="0" presStyleCnt="3" custScaleX="196346" custScaleY="165794" custLinFactX="-55084" custLinFactNeighborX="-100000">
        <dgm:presLayoutVars>
          <dgm:chMax val="0"/>
          <dgm:chPref val="0"/>
          <dgm:bulletEnabled val="1"/>
        </dgm:presLayoutVars>
      </dgm:prSet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9474350-B5BF-47C8-8EBB-4A46056E6AE7}" type="pres">
      <dgm:prSet presAssocID="{F964503D-B2D9-4106-9253-5BAA4855B807}" presName="Parent" presStyleLbl="fgAccFollowNode1" presStyleIdx="0" presStyleCnt="3" custScaleX="576159" custScaleY="188479" custLinFactX="82458" custLinFactNeighborX="100000">
        <dgm:presLayoutVars>
          <dgm:chMax val="0"/>
          <dgm:chPref val="0"/>
          <dgm:bulletEnabled val="1"/>
        </dgm:presLayoutVars>
      </dgm:prSet>
      <dgm:spPr/>
    </dgm:pt>
    <dgm:pt modelId="{1E568C0B-4B73-49ED-9746-1F6A5B39FE0E}" type="pres">
      <dgm:prSet presAssocID="{F964503D-B2D9-4106-9253-5BAA4855B807}" presName="Space" presStyleCnt="0">
        <dgm:presLayoutVars>
          <dgm:chMax val="0"/>
          <dgm:chPref val="0"/>
        </dgm:presLayoutVars>
      </dgm:prSet>
      <dgm:spPr/>
    </dgm:pt>
    <dgm:pt modelId="{EB4F99D6-7225-4038-B58B-260005E9B96D}" type="pres">
      <dgm:prSet presAssocID="{3470D522-F513-43A9-959B-CAE3268B8E38}" presName="ConnectorComposite" presStyleCnt="0"/>
      <dgm:spPr/>
    </dgm:pt>
    <dgm:pt modelId="{0CD89C3C-4174-4D1D-B758-56D5AA7BD987}" type="pres">
      <dgm:prSet presAssocID="{3470D522-F513-43A9-959B-CAE3268B8E38}" presName="TopSpacing" presStyleCnt="0"/>
      <dgm:spPr/>
    </dgm:pt>
    <dgm:pt modelId="{4067345E-1008-4546-AA5C-AFD046FCA268}" type="pres">
      <dgm:prSet presAssocID="{3470D522-F513-43A9-959B-CAE3268B8E38}" presName="Connector" presStyleLbl="alignNode1" presStyleIdx="1" presStyleCnt="5"/>
      <dgm:spPr/>
    </dgm:pt>
    <dgm:pt modelId="{C9552451-EC86-4364-8364-3C5F8B02CD40}" type="pres">
      <dgm:prSet presAssocID="{3470D522-F513-43A9-959B-CAE3268B8E38}" presName="BottomSpacing" presStyleCnt="0"/>
      <dgm:spPr/>
    </dgm:pt>
    <dgm:pt modelId="{60B30081-3588-4D6B-9CE9-312F78D5DC11}" type="pres">
      <dgm:prSet presAssocID="{2F077824-BFCF-4911-B362-625B33D49176}" presName="composite" presStyleCnt="0"/>
      <dgm:spPr/>
    </dgm:pt>
    <dgm:pt modelId="{BBE9FFB5-8262-4E2F-B224-811B6416B36E}" type="pres">
      <dgm:prSet presAssocID="{2F077824-BFCF-4911-B362-625B33D49176}" presName="Accent" presStyleLbl="alignNode1" presStyleIdx="2" presStyleCnt="5" custScaleX="645613" custScaleY="272477" custLinFactX="-42363" custLinFactNeighborX="-100000">
        <dgm:presLayoutVars>
          <dgm:chMax val="0"/>
          <dgm:chPref val="0"/>
        </dgm:presLayoutVars>
      </dgm:prSet>
      <dgm:spPr>
        <a:solidFill>
          <a:srgbClr val="00FF00"/>
        </a:solidFill>
      </dgm:spPr>
    </dgm:pt>
    <dgm:pt modelId="{09EFEBCC-CF65-49FF-BBD8-797A445E5C7A}" type="pres">
      <dgm:prSet presAssocID="{2F077824-BFCF-4911-B362-625B33D49176}" presName="Image" presStyleLbl="bgImgPlace1" presStyleIdx="1" presStyleCnt="3" custScaleX="195700" custScaleY="187927" custLinFactX="30255" custLinFactNeighborX="100000" custLinFactNeighborY="-3258">
        <dgm:presLayoutVars>
          <dgm:chMax val="0"/>
          <dgm:chPref val="0"/>
          <dgm:bulletEnabled val="1"/>
        </dgm:presLayoutVars>
      </dgm:prSet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07BCE6F-9793-48F5-A781-81F2D76CC887}" type="pres">
      <dgm:prSet presAssocID="{2F077824-BFCF-4911-B362-625B33D49176}" presName="Parent" presStyleLbl="fgAccFollowNode1" presStyleIdx="1" presStyleCnt="3" custScaleX="638216" custScaleY="216316" custLinFactX="-81496" custLinFactNeighborX="-100000" custLinFactNeighborY="1014">
        <dgm:presLayoutVars>
          <dgm:chMax val="0"/>
          <dgm:chPref val="0"/>
          <dgm:bulletEnabled val="1"/>
        </dgm:presLayoutVars>
      </dgm:prSet>
      <dgm:spPr/>
    </dgm:pt>
    <dgm:pt modelId="{EA2A9864-AE8B-43A1-8B78-10A12F3F5EDC}" type="pres">
      <dgm:prSet presAssocID="{2F077824-BFCF-4911-B362-625B33D49176}" presName="Space" presStyleCnt="0">
        <dgm:presLayoutVars>
          <dgm:chMax val="0"/>
          <dgm:chPref val="0"/>
        </dgm:presLayoutVars>
      </dgm:prSet>
      <dgm:spPr/>
    </dgm:pt>
    <dgm:pt modelId="{F66B0720-8ED6-42AF-8897-7DE91F2B926C}" type="pres">
      <dgm:prSet presAssocID="{8B802F4B-0553-4BBE-9354-C32C1A806983}" presName="ConnectorComposite" presStyleCnt="0"/>
      <dgm:spPr/>
    </dgm:pt>
    <dgm:pt modelId="{F588EC5B-B5CD-4DB8-B9EF-213C212759C9}" type="pres">
      <dgm:prSet presAssocID="{8B802F4B-0553-4BBE-9354-C32C1A806983}" presName="TopSpacing" presStyleCnt="0"/>
      <dgm:spPr/>
    </dgm:pt>
    <dgm:pt modelId="{CFB31300-1BB7-42BB-A703-F8A90698E9F6}" type="pres">
      <dgm:prSet presAssocID="{8B802F4B-0553-4BBE-9354-C32C1A806983}" presName="Connector" presStyleLbl="alignNode1" presStyleIdx="3" presStyleCnt="5"/>
      <dgm:spPr/>
    </dgm:pt>
    <dgm:pt modelId="{CB6BE94C-9299-48C0-A26C-42D92DFAD37A}" type="pres">
      <dgm:prSet presAssocID="{8B802F4B-0553-4BBE-9354-C32C1A806983}" presName="BottomSpacing" presStyleCnt="0"/>
      <dgm:spPr/>
    </dgm:pt>
    <dgm:pt modelId="{2C888F71-4275-4793-8497-8D41A9C90CC8}" type="pres">
      <dgm:prSet presAssocID="{FB4D5EDB-346F-4002-B1AD-E54E1189DEE3}" presName="composite" presStyleCnt="0"/>
      <dgm:spPr/>
    </dgm:pt>
    <dgm:pt modelId="{53824B34-2930-4E4D-A524-EECB76D53690}" type="pres">
      <dgm:prSet presAssocID="{FB4D5EDB-346F-4002-B1AD-E54E1189DEE3}" presName="Accent" presStyleLbl="alignNode1" presStyleIdx="4" presStyleCnt="5" custScaleX="567286" custScaleY="206312" custLinFactX="68244" custLinFactNeighborX="100000">
        <dgm:presLayoutVars>
          <dgm:chMax val="0"/>
          <dgm:chPref val="0"/>
        </dgm:presLayoutVars>
      </dgm:prSet>
      <dgm:spPr>
        <a:solidFill>
          <a:srgbClr val="C00000"/>
        </a:solidFill>
      </dgm:spPr>
    </dgm:pt>
    <dgm:pt modelId="{8492CB8E-872B-49C3-9519-6EA7CA4FC8F7}" type="pres">
      <dgm:prSet presAssocID="{FB4D5EDB-346F-4002-B1AD-E54E1189DEE3}" presName="Image" presStyleLbl="bgImgPlace1" presStyleIdx="2" presStyleCnt="3" custScaleX="163139" custScaleY="182583" custLinFactX="-80848" custLinFactNeighborX="-100000" custLinFactNeighborY="-7194">
        <dgm:presLayoutVars>
          <dgm:chMax val="0"/>
          <dgm:chPref val="0"/>
          <dgm:bulletEnabled val="1"/>
        </dgm:presLayoutVars>
      </dgm:prSet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3579BA7-D2D4-4B93-BB56-2ED19D46B056}" type="pres">
      <dgm:prSet presAssocID="{FB4D5EDB-346F-4002-B1AD-E54E1189DEE3}" presName="Parent" presStyleLbl="fgAccFollowNode1" presStyleIdx="2" presStyleCnt="3" custScaleX="676857" custScaleY="206832" custLinFactX="93316" custLinFactNeighborX="100000">
        <dgm:presLayoutVars>
          <dgm:chMax val="0"/>
          <dgm:chPref val="0"/>
          <dgm:bulletEnabled val="1"/>
        </dgm:presLayoutVars>
      </dgm:prSet>
      <dgm:spPr/>
    </dgm:pt>
    <dgm:pt modelId="{F5AFA7A9-EF16-4E13-91E9-BB7AA275290B}" type="pres">
      <dgm:prSet presAssocID="{FB4D5EDB-346F-4002-B1AD-E54E1189DEE3}" presName="Space" presStyleCnt="0">
        <dgm:presLayoutVars>
          <dgm:chMax val="0"/>
          <dgm:chPref val="0"/>
        </dgm:presLayoutVars>
      </dgm:prSet>
      <dgm:spPr/>
    </dgm:pt>
  </dgm:ptLst>
  <dgm:cxnLst>
    <dgm:cxn modelId="{136B1B0F-B759-4952-BD4F-02EBFF04D9E2}" srcId="{12674F11-F5ED-4831-B356-E6500A44F71A}" destId="{2F077824-BFCF-4911-B362-625B33D49176}" srcOrd="1" destOrd="0" parTransId="{2D5269F8-364D-45C3-BC03-789447BF1DC3}" sibTransId="{8B802F4B-0553-4BBE-9354-C32C1A806983}"/>
    <dgm:cxn modelId="{3B787830-787A-4991-9B90-6EB070F2F6B0}" type="presOf" srcId="{FB4D5EDB-346F-4002-B1AD-E54E1189DEE3}" destId="{63579BA7-D2D4-4B93-BB56-2ED19D46B056}" srcOrd="0" destOrd="0" presId="urn:microsoft.com/office/officeart/2008/layout/AlternatingPictureCircles"/>
    <dgm:cxn modelId="{1A802A3A-DF8B-4035-B998-C1CC9DFDA120}" srcId="{12674F11-F5ED-4831-B356-E6500A44F71A}" destId="{FB4D5EDB-346F-4002-B1AD-E54E1189DEE3}" srcOrd="2" destOrd="0" parTransId="{D010058F-E832-4B20-9CC8-522A01BAE398}" sibTransId="{96ED5A0B-3BF1-4050-BED1-BD887C13DE79}"/>
    <dgm:cxn modelId="{3A8194A8-E095-481D-872C-2DC475A7FB6D}" type="presOf" srcId="{12674F11-F5ED-4831-B356-E6500A44F71A}" destId="{AEB0D354-E87D-46CB-BD57-3B7EF9F8CC95}" srcOrd="0" destOrd="0" presId="urn:microsoft.com/office/officeart/2008/layout/AlternatingPictureCircles"/>
    <dgm:cxn modelId="{332B50B1-6566-469E-B8B5-CC1387D43DA0}" type="presOf" srcId="{2F077824-BFCF-4911-B362-625B33D49176}" destId="{A07BCE6F-9793-48F5-A781-81F2D76CC887}" srcOrd="0" destOrd="0" presId="urn:microsoft.com/office/officeart/2008/layout/AlternatingPictureCircles"/>
    <dgm:cxn modelId="{3B8CECB3-71CF-49D8-9FFD-2E0CCA30F5B5}" srcId="{12674F11-F5ED-4831-B356-E6500A44F71A}" destId="{F964503D-B2D9-4106-9253-5BAA4855B807}" srcOrd="0" destOrd="0" parTransId="{17C5F2C2-1186-4E0F-B1DE-8A573226AA1E}" sibTransId="{3470D522-F513-43A9-959B-CAE3268B8E38}"/>
    <dgm:cxn modelId="{BCC35CDC-EE63-43D0-84DB-14670897A05A}" type="presOf" srcId="{F964503D-B2D9-4106-9253-5BAA4855B807}" destId="{99474350-B5BF-47C8-8EBB-4A46056E6AE7}" srcOrd="0" destOrd="0" presId="urn:microsoft.com/office/officeart/2008/layout/AlternatingPictureCircles"/>
    <dgm:cxn modelId="{E60A0987-7BEB-45C2-BEB1-AA31A7458339}" type="presParOf" srcId="{AEB0D354-E87D-46CB-BD57-3B7EF9F8CC95}" destId="{6930473B-2A22-4289-A43E-EB8A2916D489}" srcOrd="0" destOrd="0" presId="urn:microsoft.com/office/officeart/2008/layout/AlternatingPictureCircles"/>
    <dgm:cxn modelId="{32473B08-EBF6-409E-91DA-E2D001A2211F}" type="presParOf" srcId="{6930473B-2A22-4289-A43E-EB8A2916D489}" destId="{259BBE6D-E6AE-4049-9DD2-93E586066F24}" srcOrd="0" destOrd="0" presId="urn:microsoft.com/office/officeart/2008/layout/AlternatingPictureCircles"/>
    <dgm:cxn modelId="{A9B2CAD1-EABC-477E-A600-4FA3F033C953}" type="presParOf" srcId="{6930473B-2A22-4289-A43E-EB8A2916D489}" destId="{E96F9239-EFD6-481C-BC96-C90953CEB8B5}" srcOrd="1" destOrd="0" presId="urn:microsoft.com/office/officeart/2008/layout/AlternatingPictureCircles"/>
    <dgm:cxn modelId="{0F037624-5026-4A41-B3CC-2474F8CCD903}" type="presParOf" srcId="{6930473B-2A22-4289-A43E-EB8A2916D489}" destId="{99474350-B5BF-47C8-8EBB-4A46056E6AE7}" srcOrd="2" destOrd="0" presId="urn:microsoft.com/office/officeart/2008/layout/AlternatingPictureCircles"/>
    <dgm:cxn modelId="{64555414-AD80-4F99-991B-A942FCA43561}" type="presParOf" srcId="{6930473B-2A22-4289-A43E-EB8A2916D489}" destId="{1E568C0B-4B73-49ED-9746-1F6A5B39FE0E}" srcOrd="3" destOrd="0" presId="urn:microsoft.com/office/officeart/2008/layout/AlternatingPictureCircles"/>
    <dgm:cxn modelId="{7550D0FB-3BC4-47BA-86F5-1C15D7873F79}" type="presParOf" srcId="{AEB0D354-E87D-46CB-BD57-3B7EF9F8CC95}" destId="{EB4F99D6-7225-4038-B58B-260005E9B96D}" srcOrd="1" destOrd="0" presId="urn:microsoft.com/office/officeart/2008/layout/AlternatingPictureCircles"/>
    <dgm:cxn modelId="{5D6C2F8D-82AE-4C1B-B4AF-0D430A5B55DE}" type="presParOf" srcId="{EB4F99D6-7225-4038-B58B-260005E9B96D}" destId="{0CD89C3C-4174-4D1D-B758-56D5AA7BD987}" srcOrd="0" destOrd="0" presId="urn:microsoft.com/office/officeart/2008/layout/AlternatingPictureCircles"/>
    <dgm:cxn modelId="{4C023874-3F65-4B8F-B931-E6DD0A276A84}" type="presParOf" srcId="{EB4F99D6-7225-4038-B58B-260005E9B96D}" destId="{4067345E-1008-4546-AA5C-AFD046FCA268}" srcOrd="1" destOrd="0" presId="urn:microsoft.com/office/officeart/2008/layout/AlternatingPictureCircles"/>
    <dgm:cxn modelId="{893B1AAC-AF38-4ADE-B965-9A5A848476B9}" type="presParOf" srcId="{EB4F99D6-7225-4038-B58B-260005E9B96D}" destId="{C9552451-EC86-4364-8364-3C5F8B02CD40}" srcOrd="2" destOrd="0" presId="urn:microsoft.com/office/officeart/2008/layout/AlternatingPictureCircles"/>
    <dgm:cxn modelId="{CC4C5A04-92E5-4DFD-9F4B-321C7E01E9B6}" type="presParOf" srcId="{AEB0D354-E87D-46CB-BD57-3B7EF9F8CC95}" destId="{60B30081-3588-4D6B-9CE9-312F78D5DC11}" srcOrd="2" destOrd="0" presId="urn:microsoft.com/office/officeart/2008/layout/AlternatingPictureCircles"/>
    <dgm:cxn modelId="{09331136-617C-438D-BF8B-29F43483359B}" type="presParOf" srcId="{60B30081-3588-4D6B-9CE9-312F78D5DC11}" destId="{BBE9FFB5-8262-4E2F-B224-811B6416B36E}" srcOrd="0" destOrd="0" presId="urn:microsoft.com/office/officeart/2008/layout/AlternatingPictureCircles"/>
    <dgm:cxn modelId="{CD4D6C80-09BA-4CC8-A1B8-492D33437D02}" type="presParOf" srcId="{60B30081-3588-4D6B-9CE9-312F78D5DC11}" destId="{09EFEBCC-CF65-49FF-BBD8-797A445E5C7A}" srcOrd="1" destOrd="0" presId="urn:microsoft.com/office/officeart/2008/layout/AlternatingPictureCircles"/>
    <dgm:cxn modelId="{CE3646AC-E320-42E5-B1FD-12A523607F52}" type="presParOf" srcId="{60B30081-3588-4D6B-9CE9-312F78D5DC11}" destId="{A07BCE6F-9793-48F5-A781-81F2D76CC887}" srcOrd="2" destOrd="0" presId="urn:microsoft.com/office/officeart/2008/layout/AlternatingPictureCircles"/>
    <dgm:cxn modelId="{2D45DF5B-011B-48D3-A76F-41412B90D93B}" type="presParOf" srcId="{60B30081-3588-4D6B-9CE9-312F78D5DC11}" destId="{EA2A9864-AE8B-43A1-8B78-10A12F3F5EDC}" srcOrd="3" destOrd="0" presId="urn:microsoft.com/office/officeart/2008/layout/AlternatingPictureCircles"/>
    <dgm:cxn modelId="{174AE0C4-06C9-4729-BB9D-DD0152D1D6A4}" type="presParOf" srcId="{AEB0D354-E87D-46CB-BD57-3B7EF9F8CC95}" destId="{F66B0720-8ED6-42AF-8897-7DE91F2B926C}" srcOrd="3" destOrd="0" presId="urn:microsoft.com/office/officeart/2008/layout/AlternatingPictureCircles"/>
    <dgm:cxn modelId="{35E9675C-0244-4F8A-99A3-4C1BD6B73C05}" type="presParOf" srcId="{F66B0720-8ED6-42AF-8897-7DE91F2B926C}" destId="{F588EC5B-B5CD-4DB8-B9EF-213C212759C9}" srcOrd="0" destOrd="0" presId="urn:microsoft.com/office/officeart/2008/layout/AlternatingPictureCircles"/>
    <dgm:cxn modelId="{E4A2BD9D-014B-4FEC-8810-6D88EF969727}" type="presParOf" srcId="{F66B0720-8ED6-42AF-8897-7DE91F2B926C}" destId="{CFB31300-1BB7-42BB-A703-F8A90698E9F6}" srcOrd="1" destOrd="0" presId="urn:microsoft.com/office/officeart/2008/layout/AlternatingPictureCircles"/>
    <dgm:cxn modelId="{CDDC280E-4D58-4E8D-BF93-0569F17A1084}" type="presParOf" srcId="{F66B0720-8ED6-42AF-8897-7DE91F2B926C}" destId="{CB6BE94C-9299-48C0-A26C-42D92DFAD37A}" srcOrd="2" destOrd="0" presId="urn:microsoft.com/office/officeart/2008/layout/AlternatingPictureCircles"/>
    <dgm:cxn modelId="{7FD4C6FF-5D5E-4C68-B004-38B076A4D442}" type="presParOf" srcId="{AEB0D354-E87D-46CB-BD57-3B7EF9F8CC95}" destId="{2C888F71-4275-4793-8497-8D41A9C90CC8}" srcOrd="4" destOrd="0" presId="urn:microsoft.com/office/officeart/2008/layout/AlternatingPictureCircles"/>
    <dgm:cxn modelId="{8B610D75-02FA-445E-B8E7-4FED2F482804}" type="presParOf" srcId="{2C888F71-4275-4793-8497-8D41A9C90CC8}" destId="{53824B34-2930-4E4D-A524-EECB76D53690}" srcOrd="0" destOrd="0" presId="urn:microsoft.com/office/officeart/2008/layout/AlternatingPictureCircles"/>
    <dgm:cxn modelId="{D65CC99B-6F2F-43D6-827C-2886EC5102DF}" type="presParOf" srcId="{2C888F71-4275-4793-8497-8D41A9C90CC8}" destId="{8492CB8E-872B-49C3-9519-6EA7CA4FC8F7}" srcOrd="1" destOrd="0" presId="urn:microsoft.com/office/officeart/2008/layout/AlternatingPictureCircles"/>
    <dgm:cxn modelId="{FBC96779-3C6A-4A97-B875-F44688132911}" type="presParOf" srcId="{2C888F71-4275-4793-8497-8D41A9C90CC8}" destId="{63579BA7-D2D4-4B93-BB56-2ED19D46B056}" srcOrd="2" destOrd="0" presId="urn:microsoft.com/office/officeart/2008/layout/AlternatingPictureCircles"/>
    <dgm:cxn modelId="{28A78AC2-59FB-47C2-8AA5-9AEBA42ED1DB}" type="presParOf" srcId="{2C888F71-4275-4793-8497-8D41A9C90CC8}" destId="{F5AFA7A9-EF16-4E13-91E9-BB7AA275290B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934EA0-0F4C-4973-94D0-08360EBEDA5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5C4106-A759-46F3-ABBF-961A6010BD37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ফ্রানসাইজিং ব্যবসায়ের সুবিধা</a:t>
          </a:r>
          <a:endParaRPr lang="en-US" sz="32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2E7587-1DDC-4C85-8414-F8EACB82C4D3}" type="parTrans" cxnId="{80577223-6566-4F0E-A667-905028C40D9C}">
      <dgm:prSet/>
      <dgm:spPr/>
      <dgm:t>
        <a:bodyPr/>
        <a:lstStyle/>
        <a:p>
          <a:endParaRPr lang="en-US"/>
        </a:p>
      </dgm:t>
    </dgm:pt>
    <dgm:pt modelId="{A4EA4701-C64E-4E2B-A602-9D34AD68FF51}" type="sibTrans" cxnId="{80577223-6566-4F0E-A667-905028C40D9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F868636-DF06-4E65-825F-64E6039F3985}">
      <dgm:prSet phldrT="[Text]"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2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ব্র্যান্ডের পণ্য বাজারজাতকরণ</a:t>
          </a:r>
          <a:endParaRPr lang="en-US" sz="24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A4078C-E2D8-4EA7-912D-A2A0532ECAC8}" type="parTrans" cxnId="{BFF1BEC5-20C2-4132-A6AD-2305B4668EC5}">
      <dgm:prSet/>
      <dgm:spPr/>
      <dgm:t>
        <a:bodyPr/>
        <a:lstStyle/>
        <a:p>
          <a:endParaRPr lang="en-US"/>
        </a:p>
      </dgm:t>
    </dgm:pt>
    <dgm:pt modelId="{37A5324B-1454-46C1-9A8E-8AB275CAF899}" type="sibTrans" cxnId="{BFF1BEC5-20C2-4132-A6AD-2305B4668EC5}">
      <dgm:prSet/>
      <dgm:spPr/>
      <dgm:t>
        <a:bodyPr/>
        <a:lstStyle/>
        <a:p>
          <a:endParaRPr lang="en-US"/>
        </a:p>
      </dgm:t>
    </dgm:pt>
    <dgm:pt modelId="{760C311D-78A0-48D1-B464-51585146FC40}">
      <dgm:prSet phldrT="[Text]"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2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কর্মচারীদের প্রশিক্ষণের ব্যবস্থা</a:t>
          </a:r>
          <a:endParaRPr lang="en-US" sz="24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368D38-89F5-4526-B48F-FBAA89BC769B}" type="parTrans" cxnId="{41EF1CC4-CE90-46DE-B0CE-BABE659511DA}">
      <dgm:prSet/>
      <dgm:spPr/>
      <dgm:t>
        <a:bodyPr/>
        <a:lstStyle/>
        <a:p>
          <a:endParaRPr lang="en-US"/>
        </a:p>
      </dgm:t>
    </dgm:pt>
    <dgm:pt modelId="{395AAE10-D373-4622-B369-5A137D88245A}" type="sibTrans" cxnId="{41EF1CC4-CE90-46DE-B0CE-BABE659511DA}">
      <dgm:prSet/>
      <dgm:spPr/>
      <dgm:t>
        <a:bodyPr/>
        <a:lstStyle/>
        <a:p>
          <a:endParaRPr lang="en-US"/>
        </a:p>
      </dgm:t>
    </dgm:pt>
    <dgm:pt modelId="{109B517E-2FB3-46CF-852D-E31166DDE7F3}">
      <dgm:prSet phldrT="[Text]" custT="1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2400" dirty="0" err="1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ফ্রানসাইজরের</a:t>
          </a:r>
          <a:r>
            <a:rPr lang="en-US" sz="2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কাছ</a:t>
          </a:r>
          <a:r>
            <a:rPr lang="en-US" sz="2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ব্যবসা</a:t>
          </a:r>
          <a:r>
            <a:rPr lang="en-US" sz="2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সংক্রান্ত</a:t>
          </a:r>
          <a:r>
            <a:rPr lang="en-US" sz="2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পরামর্শ</a:t>
          </a:r>
          <a:r>
            <a:rPr lang="en-US" sz="2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গ্রহণ</a:t>
          </a:r>
          <a:endParaRPr lang="en-US" sz="24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378CCA-3024-489E-8D86-E3232CBD12D4}" type="parTrans" cxnId="{03F1A61C-2170-40DD-8BDD-20E1A3D2B941}">
      <dgm:prSet/>
      <dgm:spPr/>
      <dgm:t>
        <a:bodyPr/>
        <a:lstStyle/>
        <a:p>
          <a:endParaRPr lang="en-US"/>
        </a:p>
      </dgm:t>
    </dgm:pt>
    <dgm:pt modelId="{7C66EE4E-A1E1-4BFF-836A-F9EE23E0BC05}" type="sibTrans" cxnId="{03F1A61C-2170-40DD-8BDD-20E1A3D2B941}">
      <dgm:prSet/>
      <dgm:spPr/>
      <dgm:t>
        <a:bodyPr/>
        <a:lstStyle/>
        <a:p>
          <a:endParaRPr lang="en-US"/>
        </a:p>
      </dgm:t>
    </dgm:pt>
    <dgm:pt modelId="{D57C6B6D-561C-423B-9541-DF2DCA3A6CA1}">
      <dgm:prSet phldrT="[Text]" custT="1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2400" dirty="0" err="1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2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r>
            <a:rPr lang="en-US" sz="2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অর্থায়ন</a:t>
          </a:r>
          <a:r>
            <a:rPr lang="en-US" sz="2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ব্যবস্থা</a:t>
          </a:r>
          <a:endParaRPr lang="en-US" sz="24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4E9D4E-62AF-475A-A836-902AE532917B}" type="parTrans" cxnId="{5A23930F-FA60-4E0D-A8EA-D59C9E4A2A82}">
      <dgm:prSet/>
      <dgm:spPr/>
      <dgm:t>
        <a:bodyPr/>
        <a:lstStyle/>
        <a:p>
          <a:endParaRPr lang="en-US"/>
        </a:p>
      </dgm:t>
    </dgm:pt>
    <dgm:pt modelId="{3121FE78-D906-4362-AAE3-5C84DFD51F28}" type="sibTrans" cxnId="{5A23930F-FA60-4E0D-A8EA-D59C9E4A2A82}">
      <dgm:prSet/>
      <dgm:spPr/>
      <dgm:t>
        <a:bodyPr/>
        <a:lstStyle/>
        <a:p>
          <a:endParaRPr lang="en-US"/>
        </a:p>
      </dgm:t>
    </dgm:pt>
    <dgm:pt modelId="{83254F43-FB01-4672-9163-B8AE99989989}" type="pres">
      <dgm:prSet presAssocID="{9F934EA0-0F4C-4973-94D0-08360EBEDA51}" presName="Name0" presStyleCnt="0">
        <dgm:presLayoutVars>
          <dgm:dir/>
          <dgm:resizeHandles val="exact"/>
        </dgm:presLayoutVars>
      </dgm:prSet>
      <dgm:spPr/>
    </dgm:pt>
    <dgm:pt modelId="{AF643481-A48E-4730-978C-1CFE9A9C08B7}" type="pres">
      <dgm:prSet presAssocID="{9F934EA0-0F4C-4973-94D0-08360EBEDA51}" presName="cycle" presStyleCnt="0"/>
      <dgm:spPr/>
    </dgm:pt>
    <dgm:pt modelId="{CA3502D2-BF97-4877-90C4-7663443BDB57}" type="pres">
      <dgm:prSet presAssocID="{525C4106-A759-46F3-ABBF-961A6010BD37}" presName="nodeFirstNode" presStyleLbl="node1" presStyleIdx="0" presStyleCnt="5">
        <dgm:presLayoutVars>
          <dgm:bulletEnabled val="1"/>
        </dgm:presLayoutVars>
      </dgm:prSet>
      <dgm:spPr/>
    </dgm:pt>
    <dgm:pt modelId="{9509FA72-8026-4C9B-963E-4CF60ECC9933}" type="pres">
      <dgm:prSet presAssocID="{A4EA4701-C64E-4E2B-A602-9D34AD68FF51}" presName="sibTransFirstNode" presStyleLbl="bgShp" presStyleIdx="0" presStyleCnt="1"/>
      <dgm:spPr/>
    </dgm:pt>
    <dgm:pt modelId="{D509FE43-55E7-4220-80B3-D84145352A49}" type="pres">
      <dgm:prSet presAssocID="{8F868636-DF06-4E65-825F-64E6039F3985}" presName="nodeFollowingNodes" presStyleLbl="node1" presStyleIdx="1" presStyleCnt="5">
        <dgm:presLayoutVars>
          <dgm:bulletEnabled val="1"/>
        </dgm:presLayoutVars>
      </dgm:prSet>
      <dgm:spPr/>
    </dgm:pt>
    <dgm:pt modelId="{360B9CA3-2875-4BC8-8E75-C53C2FBB5A9A}" type="pres">
      <dgm:prSet presAssocID="{760C311D-78A0-48D1-B464-51585146FC40}" presName="nodeFollowingNodes" presStyleLbl="node1" presStyleIdx="2" presStyleCnt="5" custRadScaleRad="102909" custRadScaleInc="-21996">
        <dgm:presLayoutVars>
          <dgm:bulletEnabled val="1"/>
        </dgm:presLayoutVars>
      </dgm:prSet>
      <dgm:spPr/>
    </dgm:pt>
    <dgm:pt modelId="{5C41F2E9-3351-461D-A4A1-ADB2636D7649}" type="pres">
      <dgm:prSet presAssocID="{109B517E-2FB3-46CF-852D-E31166DDE7F3}" presName="nodeFollowingNodes" presStyleLbl="node1" presStyleIdx="3" presStyleCnt="5" custRadScaleRad="95145" custRadScaleInc="15044">
        <dgm:presLayoutVars>
          <dgm:bulletEnabled val="1"/>
        </dgm:presLayoutVars>
      </dgm:prSet>
      <dgm:spPr/>
    </dgm:pt>
    <dgm:pt modelId="{72D9D095-66A5-4666-A052-29028BF9C6C4}" type="pres">
      <dgm:prSet presAssocID="{D57C6B6D-561C-423B-9541-DF2DCA3A6CA1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6E0C3305-2F21-439E-9720-BAD6983D362C}" type="presOf" srcId="{525C4106-A759-46F3-ABBF-961A6010BD37}" destId="{CA3502D2-BF97-4877-90C4-7663443BDB57}" srcOrd="0" destOrd="0" presId="urn:microsoft.com/office/officeart/2005/8/layout/cycle3"/>
    <dgm:cxn modelId="{5A23930F-FA60-4E0D-A8EA-D59C9E4A2A82}" srcId="{9F934EA0-0F4C-4973-94D0-08360EBEDA51}" destId="{D57C6B6D-561C-423B-9541-DF2DCA3A6CA1}" srcOrd="4" destOrd="0" parTransId="{294E9D4E-62AF-475A-A836-902AE532917B}" sibTransId="{3121FE78-D906-4362-AAE3-5C84DFD51F28}"/>
    <dgm:cxn modelId="{5799B116-711F-4D31-80D5-0468D4BC262F}" type="presOf" srcId="{8F868636-DF06-4E65-825F-64E6039F3985}" destId="{D509FE43-55E7-4220-80B3-D84145352A49}" srcOrd="0" destOrd="0" presId="urn:microsoft.com/office/officeart/2005/8/layout/cycle3"/>
    <dgm:cxn modelId="{03F1A61C-2170-40DD-8BDD-20E1A3D2B941}" srcId="{9F934EA0-0F4C-4973-94D0-08360EBEDA51}" destId="{109B517E-2FB3-46CF-852D-E31166DDE7F3}" srcOrd="3" destOrd="0" parTransId="{85378CCA-3024-489E-8D86-E3232CBD12D4}" sibTransId="{7C66EE4E-A1E1-4BFF-836A-F9EE23E0BC05}"/>
    <dgm:cxn modelId="{80577223-6566-4F0E-A667-905028C40D9C}" srcId="{9F934EA0-0F4C-4973-94D0-08360EBEDA51}" destId="{525C4106-A759-46F3-ABBF-961A6010BD37}" srcOrd="0" destOrd="0" parTransId="{AB2E7587-1DDC-4C85-8414-F8EACB82C4D3}" sibTransId="{A4EA4701-C64E-4E2B-A602-9D34AD68FF51}"/>
    <dgm:cxn modelId="{01B56474-751A-4D46-B195-EFEAFA5F9C25}" type="presOf" srcId="{760C311D-78A0-48D1-B464-51585146FC40}" destId="{360B9CA3-2875-4BC8-8E75-C53C2FBB5A9A}" srcOrd="0" destOrd="0" presId="urn:microsoft.com/office/officeart/2005/8/layout/cycle3"/>
    <dgm:cxn modelId="{C2A86F59-D083-4A60-A3F8-98F1EEF36289}" type="presOf" srcId="{A4EA4701-C64E-4E2B-A602-9D34AD68FF51}" destId="{9509FA72-8026-4C9B-963E-4CF60ECC9933}" srcOrd="0" destOrd="0" presId="urn:microsoft.com/office/officeart/2005/8/layout/cycle3"/>
    <dgm:cxn modelId="{1E32AA7B-3F75-40B5-8BC0-FF2E35433463}" type="presOf" srcId="{D57C6B6D-561C-423B-9541-DF2DCA3A6CA1}" destId="{72D9D095-66A5-4666-A052-29028BF9C6C4}" srcOrd="0" destOrd="0" presId="urn:microsoft.com/office/officeart/2005/8/layout/cycle3"/>
    <dgm:cxn modelId="{EF9ED782-7676-4B95-8330-38721B23794C}" type="presOf" srcId="{109B517E-2FB3-46CF-852D-E31166DDE7F3}" destId="{5C41F2E9-3351-461D-A4A1-ADB2636D7649}" srcOrd="0" destOrd="0" presId="urn:microsoft.com/office/officeart/2005/8/layout/cycle3"/>
    <dgm:cxn modelId="{738198A1-4E90-4728-BEC0-389B0270F4E1}" type="presOf" srcId="{9F934EA0-0F4C-4973-94D0-08360EBEDA51}" destId="{83254F43-FB01-4672-9163-B8AE99989989}" srcOrd="0" destOrd="0" presId="urn:microsoft.com/office/officeart/2005/8/layout/cycle3"/>
    <dgm:cxn modelId="{41EF1CC4-CE90-46DE-B0CE-BABE659511DA}" srcId="{9F934EA0-0F4C-4973-94D0-08360EBEDA51}" destId="{760C311D-78A0-48D1-B464-51585146FC40}" srcOrd="2" destOrd="0" parTransId="{98368D38-89F5-4526-B48F-FBAA89BC769B}" sibTransId="{395AAE10-D373-4622-B369-5A137D88245A}"/>
    <dgm:cxn modelId="{BFF1BEC5-20C2-4132-A6AD-2305B4668EC5}" srcId="{9F934EA0-0F4C-4973-94D0-08360EBEDA51}" destId="{8F868636-DF06-4E65-825F-64E6039F3985}" srcOrd="1" destOrd="0" parTransId="{3DA4078C-E2D8-4EA7-912D-A2A0532ECAC8}" sibTransId="{37A5324B-1454-46C1-9A8E-8AB275CAF899}"/>
    <dgm:cxn modelId="{70516551-EBA3-4283-8BF1-4743676E4C65}" type="presParOf" srcId="{83254F43-FB01-4672-9163-B8AE99989989}" destId="{AF643481-A48E-4730-978C-1CFE9A9C08B7}" srcOrd="0" destOrd="0" presId="urn:microsoft.com/office/officeart/2005/8/layout/cycle3"/>
    <dgm:cxn modelId="{280DF50F-DA0C-4E17-8536-C089B1632B37}" type="presParOf" srcId="{AF643481-A48E-4730-978C-1CFE9A9C08B7}" destId="{CA3502D2-BF97-4877-90C4-7663443BDB57}" srcOrd="0" destOrd="0" presId="urn:microsoft.com/office/officeart/2005/8/layout/cycle3"/>
    <dgm:cxn modelId="{E78BBF9D-7088-4D12-86DD-88F23F86B73D}" type="presParOf" srcId="{AF643481-A48E-4730-978C-1CFE9A9C08B7}" destId="{9509FA72-8026-4C9B-963E-4CF60ECC9933}" srcOrd="1" destOrd="0" presId="urn:microsoft.com/office/officeart/2005/8/layout/cycle3"/>
    <dgm:cxn modelId="{C9A09BBC-2BAA-4D8D-B006-0F0BB2C18D8B}" type="presParOf" srcId="{AF643481-A48E-4730-978C-1CFE9A9C08B7}" destId="{D509FE43-55E7-4220-80B3-D84145352A49}" srcOrd="2" destOrd="0" presId="urn:microsoft.com/office/officeart/2005/8/layout/cycle3"/>
    <dgm:cxn modelId="{E9900B83-271A-4296-95BB-E9E63AFB1089}" type="presParOf" srcId="{AF643481-A48E-4730-978C-1CFE9A9C08B7}" destId="{360B9CA3-2875-4BC8-8E75-C53C2FBB5A9A}" srcOrd="3" destOrd="0" presId="urn:microsoft.com/office/officeart/2005/8/layout/cycle3"/>
    <dgm:cxn modelId="{8A9E1C4A-BE4C-4494-B575-266094586231}" type="presParOf" srcId="{AF643481-A48E-4730-978C-1CFE9A9C08B7}" destId="{5C41F2E9-3351-461D-A4A1-ADB2636D7649}" srcOrd="4" destOrd="0" presId="urn:microsoft.com/office/officeart/2005/8/layout/cycle3"/>
    <dgm:cxn modelId="{6B77E4CB-90EC-4212-8D3A-90517F401833}" type="presParOf" srcId="{AF643481-A48E-4730-978C-1CFE9A9C08B7}" destId="{72D9D095-66A5-4666-A052-29028BF9C6C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934EA0-0F4C-4973-94D0-08360EBEDA5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5C4106-A759-46F3-ABBF-961A6010BD37}">
      <dgm:prSet phldrT="[Text]" custT="1"/>
      <dgm:spPr>
        <a:solidFill>
          <a:srgbClr val="C00000"/>
        </a:solidFill>
      </dgm:spPr>
      <dgm:t>
        <a:bodyPr/>
        <a:lstStyle/>
        <a:p>
          <a:r>
            <a:rPr lang="bn-IN" sz="32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ফ্রানসাইজিং ব্যবসায়ের অসুবিধা</a:t>
          </a:r>
          <a:endParaRPr lang="en-US" sz="3200" dirty="0">
            <a:solidFill>
              <a:srgbClr val="00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2E7587-1DDC-4C85-8414-F8EACB82C4D3}" type="parTrans" cxnId="{80577223-6566-4F0E-A667-905028C40D9C}">
      <dgm:prSet/>
      <dgm:spPr/>
      <dgm:t>
        <a:bodyPr/>
        <a:lstStyle/>
        <a:p>
          <a:endParaRPr lang="en-US"/>
        </a:p>
      </dgm:t>
    </dgm:pt>
    <dgm:pt modelId="{A4EA4701-C64E-4E2B-A602-9D34AD68FF51}" type="sibTrans" cxnId="{80577223-6566-4F0E-A667-905028C40D9C}">
      <dgm:prSet/>
      <dgm:spPr>
        <a:solidFill>
          <a:srgbClr val="0000FF"/>
        </a:solidFill>
      </dgm:spPr>
      <dgm:t>
        <a:bodyPr/>
        <a:lstStyle/>
        <a:p>
          <a:endParaRPr lang="en-US"/>
        </a:p>
      </dgm:t>
    </dgm:pt>
    <dgm:pt modelId="{8F868636-DF06-4E65-825F-64E6039F3985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2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কড়া মনিটরিং</a:t>
          </a:r>
          <a:endParaRPr lang="en-US" sz="24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A4078C-E2D8-4EA7-912D-A2A0532ECAC8}" type="parTrans" cxnId="{BFF1BEC5-20C2-4132-A6AD-2305B4668EC5}">
      <dgm:prSet/>
      <dgm:spPr/>
      <dgm:t>
        <a:bodyPr/>
        <a:lstStyle/>
        <a:p>
          <a:endParaRPr lang="en-US"/>
        </a:p>
      </dgm:t>
    </dgm:pt>
    <dgm:pt modelId="{37A5324B-1454-46C1-9A8E-8AB275CAF899}" type="sibTrans" cxnId="{BFF1BEC5-20C2-4132-A6AD-2305B4668EC5}">
      <dgm:prSet/>
      <dgm:spPr/>
      <dgm:t>
        <a:bodyPr/>
        <a:lstStyle/>
        <a:p>
          <a:endParaRPr lang="en-US"/>
        </a:p>
      </dgm:t>
    </dgm:pt>
    <dgm:pt modelId="{760C311D-78A0-48D1-B464-51585146FC40}">
      <dgm:prSet phldrT="[Text]"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24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শর্ত ভঙ্গের জন্য চুক্তি বাতিলের সম্ভাবনা</a:t>
          </a:r>
          <a:endParaRPr lang="en-US" sz="2400" dirty="0">
            <a:solidFill>
              <a:srgbClr val="FF0066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368D38-89F5-4526-B48F-FBAA89BC769B}" type="parTrans" cxnId="{41EF1CC4-CE90-46DE-B0CE-BABE659511DA}">
      <dgm:prSet/>
      <dgm:spPr/>
      <dgm:t>
        <a:bodyPr/>
        <a:lstStyle/>
        <a:p>
          <a:endParaRPr lang="en-US"/>
        </a:p>
      </dgm:t>
    </dgm:pt>
    <dgm:pt modelId="{395AAE10-D373-4622-B369-5A137D88245A}" type="sibTrans" cxnId="{41EF1CC4-CE90-46DE-B0CE-BABE659511DA}">
      <dgm:prSet/>
      <dgm:spPr/>
      <dgm:t>
        <a:bodyPr/>
        <a:lstStyle/>
        <a:p>
          <a:endParaRPr lang="en-US"/>
        </a:p>
      </dgm:t>
    </dgm:pt>
    <dgm:pt modelId="{109B517E-2FB3-46CF-852D-E31166DDE7F3}">
      <dgm:prSet phldrT="[Text]"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2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বেশি পরিমানে বিনিয়োগ</a:t>
          </a:r>
          <a:endParaRPr lang="en-US" sz="24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378CCA-3024-489E-8D86-E3232CBD12D4}" type="parTrans" cxnId="{03F1A61C-2170-40DD-8BDD-20E1A3D2B941}">
      <dgm:prSet/>
      <dgm:spPr/>
      <dgm:t>
        <a:bodyPr/>
        <a:lstStyle/>
        <a:p>
          <a:endParaRPr lang="en-US"/>
        </a:p>
      </dgm:t>
    </dgm:pt>
    <dgm:pt modelId="{7C66EE4E-A1E1-4BFF-836A-F9EE23E0BC05}" type="sibTrans" cxnId="{03F1A61C-2170-40DD-8BDD-20E1A3D2B941}">
      <dgm:prSet/>
      <dgm:spPr/>
      <dgm:t>
        <a:bodyPr/>
        <a:lstStyle/>
        <a:p>
          <a:endParaRPr lang="en-US"/>
        </a:p>
      </dgm:t>
    </dgm:pt>
    <dgm:pt modelId="{D57C6B6D-561C-423B-9541-DF2DCA3A6CA1}">
      <dgm:prSet phldrT="[Text]" custT="1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24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ফ্রানসাইজি ব্যবস্থাপকের নিয়ন্ত্রণ থাকেনা</a:t>
          </a:r>
          <a:endParaRPr lang="en-US" sz="2400" dirty="0">
            <a:solidFill>
              <a:srgbClr val="00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4E9D4E-62AF-475A-A836-902AE532917B}" type="parTrans" cxnId="{5A23930F-FA60-4E0D-A8EA-D59C9E4A2A82}">
      <dgm:prSet/>
      <dgm:spPr/>
      <dgm:t>
        <a:bodyPr/>
        <a:lstStyle/>
        <a:p>
          <a:endParaRPr lang="en-US"/>
        </a:p>
      </dgm:t>
    </dgm:pt>
    <dgm:pt modelId="{3121FE78-D906-4362-AAE3-5C84DFD51F28}" type="sibTrans" cxnId="{5A23930F-FA60-4E0D-A8EA-D59C9E4A2A82}">
      <dgm:prSet/>
      <dgm:spPr/>
      <dgm:t>
        <a:bodyPr/>
        <a:lstStyle/>
        <a:p>
          <a:endParaRPr lang="en-US"/>
        </a:p>
      </dgm:t>
    </dgm:pt>
    <dgm:pt modelId="{83254F43-FB01-4672-9163-B8AE99989989}" type="pres">
      <dgm:prSet presAssocID="{9F934EA0-0F4C-4973-94D0-08360EBEDA51}" presName="Name0" presStyleCnt="0">
        <dgm:presLayoutVars>
          <dgm:dir/>
          <dgm:resizeHandles val="exact"/>
        </dgm:presLayoutVars>
      </dgm:prSet>
      <dgm:spPr/>
    </dgm:pt>
    <dgm:pt modelId="{AF643481-A48E-4730-978C-1CFE9A9C08B7}" type="pres">
      <dgm:prSet presAssocID="{9F934EA0-0F4C-4973-94D0-08360EBEDA51}" presName="cycle" presStyleCnt="0"/>
      <dgm:spPr/>
    </dgm:pt>
    <dgm:pt modelId="{CA3502D2-BF97-4877-90C4-7663443BDB57}" type="pres">
      <dgm:prSet presAssocID="{525C4106-A759-46F3-ABBF-961A6010BD37}" presName="nodeFirstNode" presStyleLbl="node1" presStyleIdx="0" presStyleCnt="5">
        <dgm:presLayoutVars>
          <dgm:bulletEnabled val="1"/>
        </dgm:presLayoutVars>
      </dgm:prSet>
      <dgm:spPr/>
    </dgm:pt>
    <dgm:pt modelId="{9509FA72-8026-4C9B-963E-4CF60ECC9933}" type="pres">
      <dgm:prSet presAssocID="{A4EA4701-C64E-4E2B-A602-9D34AD68FF51}" presName="sibTransFirstNode" presStyleLbl="bgShp" presStyleIdx="0" presStyleCnt="1"/>
      <dgm:spPr/>
    </dgm:pt>
    <dgm:pt modelId="{D509FE43-55E7-4220-80B3-D84145352A49}" type="pres">
      <dgm:prSet presAssocID="{8F868636-DF06-4E65-825F-64E6039F3985}" presName="nodeFollowingNodes" presStyleLbl="node1" presStyleIdx="1" presStyleCnt="5">
        <dgm:presLayoutVars>
          <dgm:bulletEnabled val="1"/>
        </dgm:presLayoutVars>
      </dgm:prSet>
      <dgm:spPr/>
    </dgm:pt>
    <dgm:pt modelId="{360B9CA3-2875-4BC8-8E75-C53C2FBB5A9A}" type="pres">
      <dgm:prSet presAssocID="{760C311D-78A0-48D1-B464-51585146FC40}" presName="nodeFollowingNodes" presStyleLbl="node1" presStyleIdx="2" presStyleCnt="5" custRadScaleRad="103321" custRadScaleInc="-26024">
        <dgm:presLayoutVars>
          <dgm:bulletEnabled val="1"/>
        </dgm:presLayoutVars>
      </dgm:prSet>
      <dgm:spPr/>
    </dgm:pt>
    <dgm:pt modelId="{5C41F2E9-3351-461D-A4A1-ADB2636D7649}" type="pres">
      <dgm:prSet presAssocID="{109B517E-2FB3-46CF-852D-E31166DDE7F3}" presName="nodeFollowingNodes" presStyleLbl="node1" presStyleIdx="3" presStyleCnt="5" custRadScaleRad="99901" custRadScaleInc="23406">
        <dgm:presLayoutVars>
          <dgm:bulletEnabled val="1"/>
        </dgm:presLayoutVars>
      </dgm:prSet>
      <dgm:spPr/>
    </dgm:pt>
    <dgm:pt modelId="{72D9D095-66A5-4666-A052-29028BF9C6C4}" type="pres">
      <dgm:prSet presAssocID="{D57C6B6D-561C-423B-9541-DF2DCA3A6CA1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6E0C3305-2F21-439E-9720-BAD6983D362C}" type="presOf" srcId="{525C4106-A759-46F3-ABBF-961A6010BD37}" destId="{CA3502D2-BF97-4877-90C4-7663443BDB57}" srcOrd="0" destOrd="0" presId="urn:microsoft.com/office/officeart/2005/8/layout/cycle3"/>
    <dgm:cxn modelId="{5A23930F-FA60-4E0D-A8EA-D59C9E4A2A82}" srcId="{9F934EA0-0F4C-4973-94D0-08360EBEDA51}" destId="{D57C6B6D-561C-423B-9541-DF2DCA3A6CA1}" srcOrd="4" destOrd="0" parTransId="{294E9D4E-62AF-475A-A836-902AE532917B}" sibTransId="{3121FE78-D906-4362-AAE3-5C84DFD51F28}"/>
    <dgm:cxn modelId="{5799B116-711F-4D31-80D5-0468D4BC262F}" type="presOf" srcId="{8F868636-DF06-4E65-825F-64E6039F3985}" destId="{D509FE43-55E7-4220-80B3-D84145352A49}" srcOrd="0" destOrd="0" presId="urn:microsoft.com/office/officeart/2005/8/layout/cycle3"/>
    <dgm:cxn modelId="{03F1A61C-2170-40DD-8BDD-20E1A3D2B941}" srcId="{9F934EA0-0F4C-4973-94D0-08360EBEDA51}" destId="{109B517E-2FB3-46CF-852D-E31166DDE7F3}" srcOrd="3" destOrd="0" parTransId="{85378CCA-3024-489E-8D86-E3232CBD12D4}" sibTransId="{7C66EE4E-A1E1-4BFF-836A-F9EE23E0BC05}"/>
    <dgm:cxn modelId="{80577223-6566-4F0E-A667-905028C40D9C}" srcId="{9F934EA0-0F4C-4973-94D0-08360EBEDA51}" destId="{525C4106-A759-46F3-ABBF-961A6010BD37}" srcOrd="0" destOrd="0" parTransId="{AB2E7587-1DDC-4C85-8414-F8EACB82C4D3}" sibTransId="{A4EA4701-C64E-4E2B-A602-9D34AD68FF51}"/>
    <dgm:cxn modelId="{01B56474-751A-4D46-B195-EFEAFA5F9C25}" type="presOf" srcId="{760C311D-78A0-48D1-B464-51585146FC40}" destId="{360B9CA3-2875-4BC8-8E75-C53C2FBB5A9A}" srcOrd="0" destOrd="0" presId="urn:microsoft.com/office/officeart/2005/8/layout/cycle3"/>
    <dgm:cxn modelId="{C2A86F59-D083-4A60-A3F8-98F1EEF36289}" type="presOf" srcId="{A4EA4701-C64E-4E2B-A602-9D34AD68FF51}" destId="{9509FA72-8026-4C9B-963E-4CF60ECC9933}" srcOrd="0" destOrd="0" presId="urn:microsoft.com/office/officeart/2005/8/layout/cycle3"/>
    <dgm:cxn modelId="{1E32AA7B-3F75-40B5-8BC0-FF2E35433463}" type="presOf" srcId="{D57C6B6D-561C-423B-9541-DF2DCA3A6CA1}" destId="{72D9D095-66A5-4666-A052-29028BF9C6C4}" srcOrd="0" destOrd="0" presId="urn:microsoft.com/office/officeart/2005/8/layout/cycle3"/>
    <dgm:cxn modelId="{EF9ED782-7676-4B95-8330-38721B23794C}" type="presOf" srcId="{109B517E-2FB3-46CF-852D-E31166DDE7F3}" destId="{5C41F2E9-3351-461D-A4A1-ADB2636D7649}" srcOrd="0" destOrd="0" presId="urn:microsoft.com/office/officeart/2005/8/layout/cycle3"/>
    <dgm:cxn modelId="{738198A1-4E90-4728-BEC0-389B0270F4E1}" type="presOf" srcId="{9F934EA0-0F4C-4973-94D0-08360EBEDA51}" destId="{83254F43-FB01-4672-9163-B8AE99989989}" srcOrd="0" destOrd="0" presId="urn:microsoft.com/office/officeart/2005/8/layout/cycle3"/>
    <dgm:cxn modelId="{41EF1CC4-CE90-46DE-B0CE-BABE659511DA}" srcId="{9F934EA0-0F4C-4973-94D0-08360EBEDA51}" destId="{760C311D-78A0-48D1-B464-51585146FC40}" srcOrd="2" destOrd="0" parTransId="{98368D38-89F5-4526-B48F-FBAA89BC769B}" sibTransId="{395AAE10-D373-4622-B369-5A137D88245A}"/>
    <dgm:cxn modelId="{BFF1BEC5-20C2-4132-A6AD-2305B4668EC5}" srcId="{9F934EA0-0F4C-4973-94D0-08360EBEDA51}" destId="{8F868636-DF06-4E65-825F-64E6039F3985}" srcOrd="1" destOrd="0" parTransId="{3DA4078C-E2D8-4EA7-912D-A2A0532ECAC8}" sibTransId="{37A5324B-1454-46C1-9A8E-8AB275CAF899}"/>
    <dgm:cxn modelId="{70516551-EBA3-4283-8BF1-4743676E4C65}" type="presParOf" srcId="{83254F43-FB01-4672-9163-B8AE99989989}" destId="{AF643481-A48E-4730-978C-1CFE9A9C08B7}" srcOrd="0" destOrd="0" presId="urn:microsoft.com/office/officeart/2005/8/layout/cycle3"/>
    <dgm:cxn modelId="{280DF50F-DA0C-4E17-8536-C089B1632B37}" type="presParOf" srcId="{AF643481-A48E-4730-978C-1CFE9A9C08B7}" destId="{CA3502D2-BF97-4877-90C4-7663443BDB57}" srcOrd="0" destOrd="0" presId="urn:microsoft.com/office/officeart/2005/8/layout/cycle3"/>
    <dgm:cxn modelId="{E78BBF9D-7088-4D12-86DD-88F23F86B73D}" type="presParOf" srcId="{AF643481-A48E-4730-978C-1CFE9A9C08B7}" destId="{9509FA72-8026-4C9B-963E-4CF60ECC9933}" srcOrd="1" destOrd="0" presId="urn:microsoft.com/office/officeart/2005/8/layout/cycle3"/>
    <dgm:cxn modelId="{C9A09BBC-2BAA-4D8D-B006-0F0BB2C18D8B}" type="presParOf" srcId="{AF643481-A48E-4730-978C-1CFE9A9C08B7}" destId="{D509FE43-55E7-4220-80B3-D84145352A49}" srcOrd="2" destOrd="0" presId="urn:microsoft.com/office/officeart/2005/8/layout/cycle3"/>
    <dgm:cxn modelId="{E9900B83-271A-4296-95BB-E9E63AFB1089}" type="presParOf" srcId="{AF643481-A48E-4730-978C-1CFE9A9C08B7}" destId="{360B9CA3-2875-4BC8-8E75-C53C2FBB5A9A}" srcOrd="3" destOrd="0" presId="urn:microsoft.com/office/officeart/2005/8/layout/cycle3"/>
    <dgm:cxn modelId="{8A9E1C4A-BE4C-4494-B575-266094586231}" type="presParOf" srcId="{AF643481-A48E-4730-978C-1CFE9A9C08B7}" destId="{5C41F2E9-3351-461D-A4A1-ADB2636D7649}" srcOrd="4" destOrd="0" presId="urn:microsoft.com/office/officeart/2005/8/layout/cycle3"/>
    <dgm:cxn modelId="{6B77E4CB-90EC-4212-8D3A-90517F401833}" type="presParOf" srcId="{AF643481-A48E-4730-978C-1CFE9A9C08B7}" destId="{72D9D095-66A5-4666-A052-29028BF9C6C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75FEA-2CD2-4F33-8A29-5B59188D9218}">
      <dsp:nvSpPr>
        <dsp:cNvPr id="0" name=""/>
        <dsp:cNvSpPr/>
      </dsp:nvSpPr>
      <dsp:spPr>
        <a:xfrm>
          <a:off x="0" y="0"/>
          <a:ext cx="2968954" cy="4724399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66840D-A3E4-455E-B2E8-F2B2FB37A47C}">
      <dsp:nvSpPr>
        <dsp:cNvPr id="0" name=""/>
        <dsp:cNvSpPr/>
      </dsp:nvSpPr>
      <dsp:spPr>
        <a:xfrm>
          <a:off x="-253730" y="761997"/>
          <a:ext cx="8127460" cy="8396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000" kern="1200" dirty="0"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000" kern="1200" dirty="0">
              <a:latin typeface="NikoshBAN" panose="02000000000000000000" pitchFamily="2" charset="0"/>
              <a:cs typeface="NikoshBAN" panose="02000000000000000000" pitchFamily="2" charset="0"/>
            </a:rPr>
            <a:t>ফ</a:t>
          </a:r>
          <a:r>
            <a:rPr lang="as-IN" sz="3000" kern="1200" dirty="0"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en-US" sz="3000" kern="1200" dirty="0"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as-IN" sz="3000" kern="1200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3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নসাই</a:t>
          </a:r>
          <a:r>
            <a:rPr lang="as-IN" sz="3000" kern="1200" dirty="0"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r>
            <a:rPr lang="en-US" sz="3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িং</a:t>
          </a:r>
          <a:r>
            <a:rPr lang="en-US" sz="3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000" kern="1200" dirty="0">
              <a:latin typeface="NikoshBAN" panose="02000000000000000000" pitchFamily="2" charset="0"/>
              <a:cs typeface="NikoshBAN" panose="02000000000000000000" pitchFamily="2" charset="0"/>
            </a:rPr>
            <a:t>ধারণা ব্যাখ্যা করতে পারবে।</a:t>
          </a:r>
          <a:endParaRPr lang="en-US" sz="3000" kern="1200" dirty="0"/>
        </a:p>
      </dsp:txBody>
      <dsp:txXfrm>
        <a:off x="-212740" y="802987"/>
        <a:ext cx="8045480" cy="757708"/>
      </dsp:txXfrm>
    </dsp:sp>
    <dsp:sp modelId="{31AC0F20-5C2B-4AE5-B45B-9F5A9A93C00D}">
      <dsp:nvSpPr>
        <dsp:cNvPr id="0" name=""/>
        <dsp:cNvSpPr/>
      </dsp:nvSpPr>
      <dsp:spPr>
        <a:xfrm>
          <a:off x="-253730" y="1676359"/>
          <a:ext cx="8127460" cy="8396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900" kern="1200" dirty="0">
              <a:latin typeface="NikoshBAN" panose="02000000000000000000" pitchFamily="2" charset="0"/>
              <a:cs typeface="NikoshBAN" panose="02000000000000000000" pitchFamily="2" charset="0"/>
            </a:rPr>
            <a:t>২। ফ্রানসাইজর ও ফ্রানসাইজি-এর মধ্যে পার্থক্য করতে</a:t>
          </a:r>
          <a:r>
            <a:rPr lang="en-US" sz="29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900" kern="1200" dirty="0">
              <a:latin typeface="NikoshBAN" panose="02000000000000000000" pitchFamily="2" charset="0"/>
              <a:cs typeface="NikoshBAN" panose="02000000000000000000" pitchFamily="2" charset="0"/>
            </a:rPr>
            <a:t>পারবে।</a:t>
          </a:r>
          <a:endParaRPr lang="en-US" sz="2900" kern="1200" dirty="0"/>
        </a:p>
      </dsp:txBody>
      <dsp:txXfrm>
        <a:off x="-212740" y="1717349"/>
        <a:ext cx="8045480" cy="757708"/>
      </dsp:txXfrm>
    </dsp:sp>
    <dsp:sp modelId="{17D38CA2-6008-41A9-829B-8AFDC2E06CA3}">
      <dsp:nvSpPr>
        <dsp:cNvPr id="0" name=""/>
        <dsp:cNvSpPr/>
      </dsp:nvSpPr>
      <dsp:spPr>
        <a:xfrm>
          <a:off x="-253730" y="2621008"/>
          <a:ext cx="8127460" cy="8396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ফ</a:t>
          </a:r>
          <a:r>
            <a:rPr lang="as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as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নসাই</a:t>
          </a:r>
          <a:r>
            <a:rPr lang="as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িং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ব্যবসায়ের বৈশিষ্ট্য বলতে পারবে। </a:t>
          </a:r>
          <a:endParaRPr lang="en-US" sz="2800" kern="1200" dirty="0"/>
        </a:p>
      </dsp:txBody>
      <dsp:txXfrm>
        <a:off x="-212740" y="2661998"/>
        <a:ext cx="8045480" cy="757708"/>
      </dsp:txXfrm>
    </dsp:sp>
    <dsp:sp modelId="{548FE8D9-2892-422B-9CCF-6D604C2BA58D}">
      <dsp:nvSpPr>
        <dsp:cNvPr id="0" name=""/>
        <dsp:cNvSpPr/>
      </dsp:nvSpPr>
      <dsp:spPr>
        <a:xfrm>
          <a:off x="-253730" y="3581402"/>
          <a:ext cx="8127460" cy="8396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ফ</a:t>
          </a:r>
          <a:r>
            <a:rPr lang="as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as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নসাই</a:t>
          </a:r>
          <a:r>
            <a:rPr lang="as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িং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চুক্তির বিষয়গুলো বর্ণনা করতে </a:t>
          </a:r>
          <a:r>
            <a:rPr lang="as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as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endParaRPr lang="en-US" sz="2800" kern="1200" dirty="0"/>
        </a:p>
      </dsp:txBody>
      <dsp:txXfrm>
        <a:off x="-212740" y="3622392"/>
        <a:ext cx="8045480" cy="7577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8437F-5AF8-435B-AC8B-57B08C906B5B}">
      <dsp:nvSpPr>
        <dsp:cNvPr id="0" name=""/>
        <dsp:cNvSpPr/>
      </dsp:nvSpPr>
      <dsp:spPr>
        <a:xfrm rot="16200000">
          <a:off x="77227" y="989582"/>
          <a:ext cx="3616856" cy="3771311"/>
        </a:xfrm>
        <a:prstGeom prst="round2SameRect">
          <a:avLst>
            <a:gd name="adj1" fmla="val 16670"/>
            <a:gd name="adj2" fmla="val 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203200" rIns="182880" bIns="20320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ফ্রানসাইজর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32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32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32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আমেরিকার কে এফ সি</a:t>
          </a:r>
          <a:endParaRPr lang="en-US" sz="64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176592" y="1243401"/>
        <a:ext cx="3594719" cy="3263672"/>
      </dsp:txXfrm>
    </dsp:sp>
    <dsp:sp modelId="{6F9BCB1F-43EF-477E-8871-8E63C9AE7938}">
      <dsp:nvSpPr>
        <dsp:cNvPr id="0" name=""/>
        <dsp:cNvSpPr/>
      </dsp:nvSpPr>
      <dsp:spPr>
        <a:xfrm rot="5400000">
          <a:off x="4410993" y="1017457"/>
          <a:ext cx="3464451" cy="3715560"/>
        </a:xfrm>
        <a:prstGeom prst="round2SameRect">
          <a:avLst>
            <a:gd name="adj1" fmla="val 16670"/>
            <a:gd name="adj2" fmla="val 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203200" rIns="121920" bIns="20320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ফ্রানসাইজি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3200" kern="1200" dirty="0">
            <a:solidFill>
              <a:srgbClr val="000099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3200" kern="1200" dirty="0">
            <a:solidFill>
              <a:srgbClr val="000099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3200" kern="1200" dirty="0">
            <a:solidFill>
              <a:srgbClr val="000099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 ট্রান্সকম লি.</a:t>
          </a:r>
          <a:endParaRPr lang="en-US" sz="6000" kern="1200" dirty="0">
            <a:solidFill>
              <a:srgbClr val="00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4285439" y="1312163"/>
        <a:ext cx="3546409" cy="3126149"/>
      </dsp:txXfrm>
    </dsp:sp>
    <dsp:sp modelId="{E3968E43-FA30-49D8-B5A6-603C5CFB3530}">
      <dsp:nvSpPr>
        <dsp:cNvPr id="0" name=""/>
        <dsp:cNvSpPr/>
      </dsp:nvSpPr>
      <dsp:spPr>
        <a:xfrm>
          <a:off x="2840575" y="0"/>
          <a:ext cx="2347264" cy="234715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73376-BAA0-4C66-984A-0409CE01A015}">
      <dsp:nvSpPr>
        <dsp:cNvPr id="0" name=""/>
        <dsp:cNvSpPr/>
      </dsp:nvSpPr>
      <dsp:spPr>
        <a:xfrm rot="10800000">
          <a:off x="2840575" y="3367849"/>
          <a:ext cx="2347264" cy="234715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CFF85-3BC4-4E38-B359-8AFDF1BCAC1A}">
      <dsp:nvSpPr>
        <dsp:cNvPr id="0" name=""/>
        <dsp:cNvSpPr/>
      </dsp:nvSpPr>
      <dsp:spPr>
        <a:xfrm rot="10800000">
          <a:off x="2327190" y="299025"/>
          <a:ext cx="5117973" cy="818284"/>
        </a:xfrm>
        <a:prstGeom prst="homePlate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841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ফ্রানসাইজর ও ফ্রানসাইজি এর মধ্যে চুক্তিপত্র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531761" y="299025"/>
        <a:ext cx="4913402" cy="818284"/>
      </dsp:txXfrm>
    </dsp:sp>
    <dsp:sp modelId="{7417B94D-D108-4AB9-A190-073078FD59F8}">
      <dsp:nvSpPr>
        <dsp:cNvPr id="0" name=""/>
        <dsp:cNvSpPr/>
      </dsp:nvSpPr>
      <dsp:spPr>
        <a:xfrm>
          <a:off x="551552" y="2184"/>
          <a:ext cx="1604787" cy="1411967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6E2C11-57A5-4FE9-8065-AB047FCFA276}">
      <dsp:nvSpPr>
        <dsp:cNvPr id="0" name=""/>
        <dsp:cNvSpPr/>
      </dsp:nvSpPr>
      <dsp:spPr>
        <a:xfrm rot="10800000">
          <a:off x="2316588" y="2073900"/>
          <a:ext cx="5117973" cy="553324"/>
        </a:xfrm>
        <a:prstGeom prst="homePlat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841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ব্র্যান্ডেড পণ্য বা সেবা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454919" y="2073900"/>
        <a:ext cx="4979642" cy="553324"/>
      </dsp:txXfrm>
    </dsp:sp>
    <dsp:sp modelId="{AD5319A9-07C1-4B1D-A9A6-6EFC3F3780F4}">
      <dsp:nvSpPr>
        <dsp:cNvPr id="0" name=""/>
        <dsp:cNvSpPr/>
      </dsp:nvSpPr>
      <dsp:spPr>
        <a:xfrm>
          <a:off x="577612" y="1658415"/>
          <a:ext cx="1562375" cy="1384292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2C761-F5E9-49C2-9624-F6C07C2C5772}">
      <dsp:nvSpPr>
        <dsp:cNvPr id="0" name=""/>
        <dsp:cNvSpPr/>
      </dsp:nvSpPr>
      <dsp:spPr>
        <a:xfrm rot="10800000">
          <a:off x="2389013" y="3600126"/>
          <a:ext cx="5117973" cy="1088335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841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পণ্য বা সেবা স্বীকৃত মান ও প্রক্রিয়া অনুযায়ী হচ্ছে কিনা তা যাচাইয়ের জন্য ফ্রানসাইজর কর্তৃক মনিটরিং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661097" y="3600126"/>
        <a:ext cx="4845889" cy="1088335"/>
      </dsp:txXfrm>
    </dsp:sp>
    <dsp:sp modelId="{DC3982AF-3EE4-455B-A124-BC029173FF0A}">
      <dsp:nvSpPr>
        <dsp:cNvPr id="0" name=""/>
        <dsp:cNvSpPr/>
      </dsp:nvSpPr>
      <dsp:spPr>
        <a:xfrm>
          <a:off x="477188" y="3286972"/>
          <a:ext cx="1801920" cy="1714642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2C362-27F1-4776-989A-CF6DAF81DA22}">
      <dsp:nvSpPr>
        <dsp:cNvPr id="0" name=""/>
        <dsp:cNvSpPr/>
      </dsp:nvSpPr>
      <dsp:spPr>
        <a:xfrm>
          <a:off x="3048002" y="0"/>
          <a:ext cx="4843426" cy="2437370"/>
        </a:xfrm>
        <a:prstGeom prst="donut">
          <a:avLst>
            <a:gd name="adj" fmla="val 11010"/>
          </a:avLst>
        </a:prstGeom>
        <a:solidFill>
          <a:srgbClr val="FF00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47C53-2A16-401C-9392-53A306044A33}">
      <dsp:nvSpPr>
        <dsp:cNvPr id="0" name=""/>
        <dsp:cNvSpPr/>
      </dsp:nvSpPr>
      <dsp:spPr>
        <a:xfrm>
          <a:off x="177118" y="181167"/>
          <a:ext cx="2778881" cy="2076659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BB2B1-F653-4512-9320-5C5150B6F29A}">
      <dsp:nvSpPr>
        <dsp:cNvPr id="0" name=""/>
        <dsp:cNvSpPr/>
      </dsp:nvSpPr>
      <dsp:spPr>
        <a:xfrm>
          <a:off x="3321570" y="152405"/>
          <a:ext cx="4298432" cy="2077299"/>
        </a:xfrm>
        <a:prstGeom prst="ellipse">
          <a:avLst/>
        </a:prstGeom>
        <a:solidFill>
          <a:srgbClr val="0099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ক. ফ্রানসাইজি প্রথমে নির্দিষ্ট অঙ্কের ফি এবং পরে বিক্রয়ের উপর নির্দিষ্ট হারে মাসিক ফি প্রদান করে। </a:t>
          </a:r>
          <a:endParaRPr lang="en-US" sz="2400" kern="1200" dirty="0"/>
        </a:p>
      </dsp:txBody>
      <dsp:txXfrm>
        <a:off x="3951061" y="456618"/>
        <a:ext cx="3039450" cy="1468873"/>
      </dsp:txXfrm>
    </dsp:sp>
    <dsp:sp modelId="{D88E0145-256C-4A3D-AE6A-624973BAA17D}">
      <dsp:nvSpPr>
        <dsp:cNvPr id="0" name=""/>
        <dsp:cNvSpPr/>
      </dsp:nvSpPr>
      <dsp:spPr>
        <a:xfrm>
          <a:off x="3901483" y="2590801"/>
          <a:ext cx="274231" cy="274231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09F57-40F8-4E70-B679-683BD3CCD9F9}">
      <dsp:nvSpPr>
        <dsp:cNvPr id="0" name=""/>
        <dsp:cNvSpPr/>
      </dsp:nvSpPr>
      <dsp:spPr>
        <a:xfrm>
          <a:off x="45384" y="2939599"/>
          <a:ext cx="4452410" cy="2096758"/>
        </a:xfrm>
        <a:prstGeom prst="donut">
          <a:avLst>
            <a:gd name="adj" fmla="val 11010"/>
          </a:avLst>
        </a:prstGeom>
        <a:solidFill>
          <a:srgbClr val="0000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BCB68-555E-43EA-ADE3-1DE7A810CDF6}">
      <dsp:nvSpPr>
        <dsp:cNvPr id="0" name=""/>
        <dsp:cNvSpPr/>
      </dsp:nvSpPr>
      <dsp:spPr>
        <a:xfrm>
          <a:off x="4641615" y="2939591"/>
          <a:ext cx="3289045" cy="2036960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0E81A-2DA0-4D04-85A0-BA7C985FB113}">
      <dsp:nvSpPr>
        <dsp:cNvPr id="0" name=""/>
        <dsp:cNvSpPr/>
      </dsp:nvSpPr>
      <dsp:spPr>
        <a:xfrm>
          <a:off x="243888" y="3094281"/>
          <a:ext cx="4009512" cy="1735877"/>
        </a:xfrm>
        <a:prstGeom prst="ellipse">
          <a:avLst/>
        </a:prstGeom>
        <a:solidFill>
          <a:srgbClr val="7030A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খ. ফ্রানসাইজি অবশ্যই প্রয়োজনীয় পরিমান বিনিয়োগ করতে রাজি থাকবেন।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1067" y="3348494"/>
        <a:ext cx="2835154" cy="12274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BBE6D-E6AE-4049-9DD2-93E586066F24}">
      <dsp:nvSpPr>
        <dsp:cNvPr id="0" name=""/>
        <dsp:cNvSpPr/>
      </dsp:nvSpPr>
      <dsp:spPr>
        <a:xfrm>
          <a:off x="3162900" y="3451"/>
          <a:ext cx="3850783" cy="1451662"/>
        </a:xfrm>
        <a:prstGeom prst="donut">
          <a:avLst>
            <a:gd name="adj" fmla="val 11010"/>
          </a:avLst>
        </a:prstGeom>
        <a:solidFill>
          <a:srgbClr val="0000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F9239-EFD6-481C-BC96-C90953CEB8B5}">
      <dsp:nvSpPr>
        <dsp:cNvPr id="0" name=""/>
        <dsp:cNvSpPr/>
      </dsp:nvSpPr>
      <dsp:spPr>
        <a:xfrm>
          <a:off x="722182" y="100795"/>
          <a:ext cx="1968514" cy="125696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74350-B5BF-47C8-8EBB-4A46056E6AE7}">
      <dsp:nvSpPr>
        <dsp:cNvPr id="0" name=""/>
        <dsp:cNvSpPr/>
      </dsp:nvSpPr>
      <dsp:spPr>
        <a:xfrm>
          <a:off x="3290819" y="130082"/>
          <a:ext cx="3663434" cy="1198400"/>
        </a:xfrm>
        <a:prstGeom prst="ellipse">
          <a:avLst/>
        </a:prstGeom>
        <a:solidFill>
          <a:srgbClr val="FF0066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ঙ. ফ্রানসাইজর নিজেই ব্যবসা এলাকা নির্ধারণ, অবকাঠামো নির্মাণ এবং এসবের মালিকানা নিজের কাছে রাখতে পারে।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27316" y="305584"/>
        <a:ext cx="2590440" cy="847396"/>
      </dsp:txXfrm>
    </dsp:sp>
    <dsp:sp modelId="{4067345E-1008-4546-AA5C-AFD046FCA268}">
      <dsp:nvSpPr>
        <dsp:cNvPr id="0" name=""/>
        <dsp:cNvSpPr/>
      </dsp:nvSpPr>
      <dsp:spPr>
        <a:xfrm>
          <a:off x="3881357" y="1576678"/>
          <a:ext cx="162085" cy="162085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9FFB5-8262-4E2F-B224-811B6416B36E}">
      <dsp:nvSpPr>
        <dsp:cNvPr id="0" name=""/>
        <dsp:cNvSpPr/>
      </dsp:nvSpPr>
      <dsp:spPr>
        <a:xfrm>
          <a:off x="170162" y="1860328"/>
          <a:ext cx="5263281" cy="2221299"/>
        </a:xfrm>
        <a:prstGeom prst="donut">
          <a:avLst>
            <a:gd name="adj" fmla="val 11010"/>
          </a:avLst>
        </a:prstGeom>
        <a:solidFill>
          <a:srgbClr val="00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FEBCC-CF65-49FF-BBD8-797A445E5C7A}">
      <dsp:nvSpPr>
        <dsp:cNvPr id="0" name=""/>
        <dsp:cNvSpPr/>
      </dsp:nvSpPr>
      <dsp:spPr>
        <a:xfrm>
          <a:off x="4988412" y="2233889"/>
          <a:ext cx="1962037" cy="1424762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BCE6F-9793-48F5-A781-81F2D76CC887}">
      <dsp:nvSpPr>
        <dsp:cNvPr id="0" name=""/>
        <dsp:cNvSpPr/>
      </dsp:nvSpPr>
      <dsp:spPr>
        <a:xfrm>
          <a:off x="779372" y="2289727"/>
          <a:ext cx="4058015" cy="1375395"/>
        </a:xfrm>
        <a:prstGeom prst="ellipse">
          <a:avLst/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চ.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ব্যবসা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যদি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ফ্রানসাইজরের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মানদন্ড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অনুযায়ী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সফল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তাহলে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চুক্তিপত্র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বাতিল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373655" y="2491149"/>
        <a:ext cx="2869449" cy="972551"/>
      </dsp:txXfrm>
    </dsp:sp>
    <dsp:sp modelId="{CFB31300-1BB7-42BB-A703-F8A90698E9F6}">
      <dsp:nvSpPr>
        <dsp:cNvPr id="0" name=""/>
        <dsp:cNvSpPr/>
      </dsp:nvSpPr>
      <dsp:spPr>
        <a:xfrm>
          <a:off x="3881357" y="4203192"/>
          <a:ext cx="162085" cy="162085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24B34-2930-4E4D-A524-EECB76D53690}">
      <dsp:nvSpPr>
        <dsp:cNvPr id="0" name=""/>
        <dsp:cNvSpPr/>
      </dsp:nvSpPr>
      <dsp:spPr>
        <a:xfrm>
          <a:off x="3021623" y="4486841"/>
          <a:ext cx="4624729" cy="1681906"/>
        </a:xfrm>
        <a:prstGeom prst="donut">
          <a:avLst>
            <a:gd name="adj" fmla="val 11010"/>
          </a:avLst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2CB8E-872B-49C3-9519-6EA7CA4FC8F7}">
      <dsp:nvSpPr>
        <dsp:cNvPr id="0" name=""/>
        <dsp:cNvSpPr/>
      </dsp:nvSpPr>
      <dsp:spPr>
        <a:xfrm>
          <a:off x="630341" y="4581123"/>
          <a:ext cx="1635589" cy="1384247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79BA7-D2D4-4B93-BB56-2ED19D46B056}">
      <dsp:nvSpPr>
        <dsp:cNvPr id="0" name=""/>
        <dsp:cNvSpPr/>
      </dsp:nvSpPr>
      <dsp:spPr>
        <a:xfrm>
          <a:off x="3039720" y="4670248"/>
          <a:ext cx="4303709" cy="1315093"/>
        </a:xfrm>
        <a:prstGeom prst="ellipse">
          <a:avLst/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ছ.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ফ্রানসাইজি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শুধু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ঐ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আইটেমসমূহ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ফ্রানসাইজর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গ্রহনযোগ্য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মনে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</a:p>
      </dsp:txBody>
      <dsp:txXfrm>
        <a:off x="3669984" y="4862839"/>
        <a:ext cx="3043181" cy="9299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9FA72-8026-4C9B-963E-4CF60ECC9933}">
      <dsp:nvSpPr>
        <dsp:cNvPr id="0" name=""/>
        <dsp:cNvSpPr/>
      </dsp:nvSpPr>
      <dsp:spPr>
        <a:xfrm>
          <a:off x="803826" y="106435"/>
          <a:ext cx="5783747" cy="5783747"/>
        </a:xfrm>
        <a:prstGeom prst="circularArrow">
          <a:avLst>
            <a:gd name="adj1" fmla="val 5544"/>
            <a:gd name="adj2" fmla="val 330680"/>
            <a:gd name="adj3" fmla="val 13783388"/>
            <a:gd name="adj4" fmla="val 17381424"/>
            <a:gd name="adj5" fmla="val 5757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502D2-BF97-4877-90C4-7663443BDB57}">
      <dsp:nvSpPr>
        <dsp:cNvPr id="0" name=""/>
        <dsp:cNvSpPr/>
      </dsp:nvSpPr>
      <dsp:spPr>
        <a:xfrm>
          <a:off x="2345903" y="142206"/>
          <a:ext cx="2699593" cy="1349796"/>
        </a:xfrm>
        <a:prstGeom prst="round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ফ্রানসাইজিং ব্যবসায়ের সুবিধা</a:t>
          </a:r>
          <a:endParaRPr lang="en-US" sz="3200" kern="12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11795" y="208098"/>
        <a:ext cx="2567809" cy="1218012"/>
      </dsp:txXfrm>
    </dsp:sp>
    <dsp:sp modelId="{D509FE43-55E7-4220-80B3-D84145352A49}">
      <dsp:nvSpPr>
        <dsp:cNvPr id="0" name=""/>
        <dsp:cNvSpPr/>
      </dsp:nvSpPr>
      <dsp:spPr>
        <a:xfrm>
          <a:off x="4691605" y="1846458"/>
          <a:ext cx="2699593" cy="1349796"/>
        </a:xfrm>
        <a:prstGeom prst="roundRect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ব্র্যান্ডের পণ্য বাজারজাতকরণ</a:t>
          </a:r>
          <a:endParaRPr lang="en-US" sz="2400" kern="12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57497" y="1912350"/>
        <a:ext cx="2567809" cy="1218012"/>
      </dsp:txXfrm>
    </dsp:sp>
    <dsp:sp modelId="{360B9CA3-2875-4BC8-8E75-C53C2FBB5A9A}">
      <dsp:nvSpPr>
        <dsp:cNvPr id="0" name=""/>
        <dsp:cNvSpPr/>
      </dsp:nvSpPr>
      <dsp:spPr>
        <a:xfrm>
          <a:off x="4267212" y="4267193"/>
          <a:ext cx="2699593" cy="1349796"/>
        </a:xfrm>
        <a:prstGeom prst="roundRect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কর্মচারীদের প্রশিক্ষণের ব্যবস্থা</a:t>
          </a:r>
          <a:endParaRPr lang="en-US" sz="2400" kern="12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33104" y="4333085"/>
        <a:ext cx="2567809" cy="1218012"/>
      </dsp:txXfrm>
    </dsp:sp>
    <dsp:sp modelId="{5C41F2E9-3351-461D-A4A1-ADB2636D7649}">
      <dsp:nvSpPr>
        <dsp:cNvPr id="0" name=""/>
        <dsp:cNvSpPr/>
      </dsp:nvSpPr>
      <dsp:spPr>
        <a:xfrm>
          <a:off x="685791" y="4267206"/>
          <a:ext cx="2699593" cy="1349796"/>
        </a:xfrm>
        <a:prstGeom prst="roundRect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ফ্রানসাইজরের</a:t>
          </a:r>
          <a:r>
            <a:rPr lang="en-US" sz="2400" kern="1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কাছ</a:t>
          </a:r>
          <a:r>
            <a:rPr lang="en-US" sz="2400" kern="1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400" kern="1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ব্যবসা</a:t>
          </a:r>
          <a:r>
            <a:rPr lang="en-US" sz="2400" kern="1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সংক্রান্ত</a:t>
          </a:r>
          <a:r>
            <a:rPr lang="en-US" sz="2400" kern="1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পরামর্শ</a:t>
          </a:r>
          <a:r>
            <a:rPr lang="en-US" sz="2400" kern="1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গ্রহণ</a:t>
          </a:r>
          <a:endParaRPr lang="en-US" sz="2400" kern="12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1683" y="4333098"/>
        <a:ext cx="2567809" cy="1218012"/>
      </dsp:txXfrm>
    </dsp:sp>
    <dsp:sp modelId="{72D9D095-66A5-4666-A052-29028BF9C6C4}">
      <dsp:nvSpPr>
        <dsp:cNvPr id="0" name=""/>
        <dsp:cNvSpPr/>
      </dsp:nvSpPr>
      <dsp:spPr>
        <a:xfrm>
          <a:off x="201" y="1846458"/>
          <a:ext cx="2699593" cy="1349796"/>
        </a:xfrm>
        <a:prstGeom prst="roundRect">
          <a:avLst/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400" kern="1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2400" kern="1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r>
            <a:rPr lang="en-US" sz="2400" kern="1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অর্থায়ন</a:t>
          </a:r>
          <a:r>
            <a:rPr lang="en-US" sz="2400" kern="1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ব্যবস্থা</a:t>
          </a:r>
          <a:endParaRPr lang="en-US" sz="2400" kern="12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093" y="1912350"/>
        <a:ext cx="2567809" cy="12180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9FA72-8026-4C9B-963E-4CF60ECC9933}">
      <dsp:nvSpPr>
        <dsp:cNvPr id="0" name=""/>
        <dsp:cNvSpPr/>
      </dsp:nvSpPr>
      <dsp:spPr>
        <a:xfrm>
          <a:off x="803826" y="106435"/>
          <a:ext cx="5783747" cy="5783747"/>
        </a:xfrm>
        <a:prstGeom prst="circularArrow">
          <a:avLst>
            <a:gd name="adj1" fmla="val 5544"/>
            <a:gd name="adj2" fmla="val 330680"/>
            <a:gd name="adj3" fmla="val 13783388"/>
            <a:gd name="adj4" fmla="val 17381424"/>
            <a:gd name="adj5" fmla="val 5757"/>
          </a:avLst>
        </a:prstGeom>
        <a:solidFill>
          <a:srgbClr val="00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502D2-BF97-4877-90C4-7663443BDB57}">
      <dsp:nvSpPr>
        <dsp:cNvPr id="0" name=""/>
        <dsp:cNvSpPr/>
      </dsp:nvSpPr>
      <dsp:spPr>
        <a:xfrm>
          <a:off x="2345903" y="142206"/>
          <a:ext cx="2699593" cy="1349796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ফ্রানসাইজিং ব্যবসায়ের অসুবিধা</a:t>
          </a:r>
          <a:endParaRPr lang="en-US" sz="3200" kern="1200" dirty="0">
            <a:solidFill>
              <a:srgbClr val="00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11795" y="208098"/>
        <a:ext cx="2567809" cy="1218012"/>
      </dsp:txXfrm>
    </dsp:sp>
    <dsp:sp modelId="{D509FE43-55E7-4220-80B3-D84145352A49}">
      <dsp:nvSpPr>
        <dsp:cNvPr id="0" name=""/>
        <dsp:cNvSpPr/>
      </dsp:nvSpPr>
      <dsp:spPr>
        <a:xfrm>
          <a:off x="4691605" y="1846458"/>
          <a:ext cx="2699593" cy="1349796"/>
        </a:xfrm>
        <a:prstGeom prst="round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কড়া মনিটরিং</a:t>
          </a:r>
          <a:endParaRPr lang="en-US" sz="2400" kern="12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57497" y="1912350"/>
        <a:ext cx="2567809" cy="1218012"/>
      </dsp:txXfrm>
    </dsp:sp>
    <dsp:sp modelId="{360B9CA3-2875-4BC8-8E75-C53C2FBB5A9A}">
      <dsp:nvSpPr>
        <dsp:cNvPr id="0" name=""/>
        <dsp:cNvSpPr/>
      </dsp:nvSpPr>
      <dsp:spPr>
        <a:xfrm>
          <a:off x="4343407" y="4191008"/>
          <a:ext cx="2699593" cy="1349796"/>
        </a:xfrm>
        <a:prstGeom prst="roundRect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শর্ত ভঙ্গের জন্য চুক্তি বাতিলের সম্ভাবনা</a:t>
          </a:r>
          <a:endParaRPr lang="en-US" sz="2400" kern="1200" dirty="0">
            <a:solidFill>
              <a:srgbClr val="FF0066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09299" y="4256900"/>
        <a:ext cx="2567809" cy="1218012"/>
      </dsp:txXfrm>
    </dsp:sp>
    <dsp:sp modelId="{5C41F2E9-3351-461D-A4A1-ADB2636D7649}">
      <dsp:nvSpPr>
        <dsp:cNvPr id="0" name=""/>
        <dsp:cNvSpPr/>
      </dsp:nvSpPr>
      <dsp:spPr>
        <a:xfrm>
          <a:off x="457184" y="4190999"/>
          <a:ext cx="2699593" cy="1349796"/>
        </a:xfrm>
        <a:prstGeom prst="roundRect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বেশি পরিমানে বিনিয়োগ</a:t>
          </a:r>
          <a:endParaRPr lang="en-US" sz="2400" kern="12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3076" y="4256891"/>
        <a:ext cx="2567809" cy="1218012"/>
      </dsp:txXfrm>
    </dsp:sp>
    <dsp:sp modelId="{72D9D095-66A5-4666-A052-29028BF9C6C4}">
      <dsp:nvSpPr>
        <dsp:cNvPr id="0" name=""/>
        <dsp:cNvSpPr/>
      </dsp:nvSpPr>
      <dsp:spPr>
        <a:xfrm>
          <a:off x="201" y="1846458"/>
          <a:ext cx="2699593" cy="1349796"/>
        </a:xfrm>
        <a:prstGeom prst="roundRect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ফ্রানসাইজি ব্যবস্থাপকের নিয়ন্ত্রণ থাকেনা</a:t>
          </a:r>
          <a:endParaRPr lang="en-US" sz="2400" kern="1200" dirty="0">
            <a:solidFill>
              <a:srgbClr val="00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093" y="1912350"/>
        <a:ext cx="2567809" cy="1218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DBC0-EBBB-4062-BD63-9F2C21B93DE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E2BF3-EA9E-4706-8545-861410663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3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E2BF3-EA9E-4706-8545-861410663C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609600"/>
            <a:ext cx="28817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405799EA-2E8E-4704-AFCF-FD1232DAFE52}"/>
              </a:ext>
            </a:extLst>
          </p:cNvPr>
          <p:cNvSpPr/>
          <p:nvPr/>
        </p:nvSpPr>
        <p:spPr>
          <a:xfrm>
            <a:off x="609600" y="111204"/>
            <a:ext cx="8001000" cy="1869996"/>
          </a:xfrm>
          <a:prstGeom prst="horizontalScroll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8C45FD-769B-4170-A156-E96127F4BD20}"/>
              </a:ext>
            </a:extLst>
          </p:cNvPr>
          <p:cNvSpPr/>
          <p:nvPr/>
        </p:nvSpPr>
        <p:spPr>
          <a:xfrm>
            <a:off x="0" y="2133600"/>
            <a:ext cx="9144000" cy="4724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7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9A8A2E02-8D29-47FC-AD3F-C3C7A70FED26}"/>
              </a:ext>
            </a:extLst>
          </p:cNvPr>
          <p:cNvSpPr/>
          <p:nvPr/>
        </p:nvSpPr>
        <p:spPr>
          <a:xfrm>
            <a:off x="1752600" y="114300"/>
            <a:ext cx="3962400" cy="990600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38808989-4D6A-47D0-B9D9-EC84675DE461}"/>
              </a:ext>
            </a:extLst>
          </p:cNvPr>
          <p:cNvSpPr/>
          <p:nvPr/>
        </p:nvSpPr>
        <p:spPr>
          <a:xfrm>
            <a:off x="205409" y="1219200"/>
            <a:ext cx="8686800" cy="3505200"/>
          </a:xfrm>
          <a:prstGeom prst="beve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IN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D51B1A-8A9B-481E-A74B-AA71ED98193B}"/>
              </a:ext>
            </a:extLst>
          </p:cNvPr>
          <p:cNvSpPr/>
          <p:nvPr/>
        </p:nvSpPr>
        <p:spPr>
          <a:xfrm>
            <a:off x="205408" y="5334000"/>
            <a:ext cx="8686800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ংলাদেশে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ফ্রান</a:t>
            </a:r>
            <a:r>
              <a:rPr lang="as-IN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0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65D1E5-F87A-4C1C-853E-0CFC3B8728C3}"/>
              </a:ext>
            </a:extLst>
          </p:cNvPr>
          <p:cNvSpPr/>
          <p:nvPr/>
        </p:nvSpPr>
        <p:spPr>
          <a:xfrm>
            <a:off x="1219200" y="228600"/>
            <a:ext cx="6934200" cy="9144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5B7877D-72D6-4645-9C84-CE07509879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7451041"/>
              </p:ext>
            </p:extLst>
          </p:nvPr>
        </p:nvGraphicFramePr>
        <p:xfrm>
          <a:off x="762000" y="1397000"/>
          <a:ext cx="76962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752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081B028-8079-4701-BC77-06D02719AF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7121719"/>
              </p:ext>
            </p:extLst>
          </p:nvPr>
        </p:nvGraphicFramePr>
        <p:xfrm>
          <a:off x="533401" y="1295400"/>
          <a:ext cx="8001000" cy="5221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918D203-7670-4E66-B038-C02931DE03B0}"/>
              </a:ext>
            </a:extLst>
          </p:cNvPr>
          <p:cNvSpPr/>
          <p:nvPr/>
        </p:nvSpPr>
        <p:spPr>
          <a:xfrm>
            <a:off x="1219200" y="228600"/>
            <a:ext cx="69342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চুক্তির বিষয়াবলি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8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CCAFC9B7-A856-4526-BBF7-A9C8DDBCE547}"/>
              </a:ext>
            </a:extLst>
          </p:cNvPr>
          <p:cNvSpPr/>
          <p:nvPr/>
        </p:nvSpPr>
        <p:spPr>
          <a:xfrm>
            <a:off x="685800" y="1444487"/>
            <a:ext cx="5867400" cy="1984513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গ. উভয় পক্ষের প্রধান উদ্দেশ্য থাকবে ব্যবসা থেকে অর্থ উপার্জন। আয়ই হবে ব্যবসার সাফল্য নির্ধারণের মাপকাঠি। সফল হতে হলে ব্যবস্থাপনা হতে হবে দক্ষ, পণ্য বা সেবা হতে হবে উত্তম।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C0D89E-DCEF-4D8F-8CBF-ED0277AF5E02}"/>
              </a:ext>
            </a:extLst>
          </p:cNvPr>
          <p:cNvSpPr/>
          <p:nvPr/>
        </p:nvSpPr>
        <p:spPr>
          <a:xfrm>
            <a:off x="6705600" y="1447800"/>
            <a:ext cx="2057400" cy="198451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478DD792-FC93-4C16-B58C-FDF24DFFD2D0}"/>
              </a:ext>
            </a:extLst>
          </p:cNvPr>
          <p:cNvSpPr/>
          <p:nvPr/>
        </p:nvSpPr>
        <p:spPr>
          <a:xfrm>
            <a:off x="762000" y="3962400"/>
            <a:ext cx="5791200" cy="1981200"/>
          </a:xfrm>
          <a:prstGeom prst="homePlat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ঘ. ফি প্রাপ্তির দিন থেকেই ফ্রানসাইজর আয় করতে থাকবে। কোনো কোনো সময় ফ্রানসাইজিকে কার্য অধিকার দেওয়ার আগেই ফ্রানসাইজর ফি দাবি করতে পারে।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30920B-0E8E-4131-9B4C-31D7F4F0FE10}"/>
              </a:ext>
            </a:extLst>
          </p:cNvPr>
          <p:cNvSpPr/>
          <p:nvPr/>
        </p:nvSpPr>
        <p:spPr>
          <a:xfrm>
            <a:off x="6705600" y="4191000"/>
            <a:ext cx="2057400" cy="1981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A247AB-1A2E-411A-9C6A-15DF72E8B5AA}"/>
              </a:ext>
            </a:extLst>
          </p:cNvPr>
          <p:cNvSpPr/>
          <p:nvPr/>
        </p:nvSpPr>
        <p:spPr>
          <a:xfrm>
            <a:off x="1219200" y="228600"/>
            <a:ext cx="6934200" cy="9144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864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7DF3DF1-BD69-4336-B527-F13A6355B8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340896"/>
              </p:ext>
            </p:extLst>
          </p:nvPr>
        </p:nvGraphicFramePr>
        <p:xfrm>
          <a:off x="762000" y="381000"/>
          <a:ext cx="7924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1462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3851FE-E399-46E8-A85B-611967C1ACBF}"/>
              </a:ext>
            </a:extLst>
          </p:cNvPr>
          <p:cNvSpPr/>
          <p:nvPr/>
        </p:nvSpPr>
        <p:spPr>
          <a:xfrm>
            <a:off x="266700" y="2020956"/>
            <a:ext cx="8610600" cy="35052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000" dirty="0">
                <a:latin typeface="NikoshBAN" pitchFamily="2" charset="0"/>
                <a:cs typeface="NikoshBAN" pitchFamily="2" charset="0"/>
              </a:rPr>
              <a:t>ফ্রানসাইজিং এর চুক্তির মধ্যে কী কী বিষয় অন্তর্ভূক্ত থাকা উচিত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কর।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A9B5DE95-B879-4847-8D0E-D9B126C198E5}"/>
              </a:ext>
            </a:extLst>
          </p:cNvPr>
          <p:cNvSpPr/>
          <p:nvPr/>
        </p:nvSpPr>
        <p:spPr>
          <a:xfrm>
            <a:off x="762000" y="381000"/>
            <a:ext cx="3886200" cy="1219200"/>
          </a:xfrm>
          <a:prstGeom prst="verticalScroll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94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A144824-D23D-4D3F-A8A9-6A99B05622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2117306"/>
              </p:ext>
            </p:extLst>
          </p:nvPr>
        </p:nvGraphicFramePr>
        <p:xfrm>
          <a:off x="990600" y="457200"/>
          <a:ext cx="7391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231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A144824-D23D-4D3F-A8A9-6A99B05622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9480222"/>
              </p:ext>
            </p:extLst>
          </p:nvPr>
        </p:nvGraphicFramePr>
        <p:xfrm>
          <a:off x="990600" y="457200"/>
          <a:ext cx="7391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12283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776D9E-D974-43C0-9745-BCE79C367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703353"/>
              </p:ext>
            </p:extLst>
          </p:nvPr>
        </p:nvGraphicFramePr>
        <p:xfrm>
          <a:off x="533400" y="2133600"/>
          <a:ext cx="8077200" cy="3993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7677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491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</a:t>
                      </a:r>
                      <a:r>
                        <a:rPr lang="as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</a:t>
                      </a:r>
                      <a:r>
                        <a:rPr lang="en-US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as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 </a:t>
                      </a:r>
                      <a:r>
                        <a:rPr lang="en-US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ব্যবসায়ের</a:t>
                      </a:r>
                      <a:r>
                        <a:rPr lang="en-US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</a:t>
                      </a:r>
                      <a:r>
                        <a:rPr lang="as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en-US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as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 </a:t>
                      </a:r>
                      <a:r>
                        <a:rPr lang="as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 </a:t>
                      </a: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4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ফ্রানসাইজি</a:t>
                      </a:r>
                      <a:r>
                        <a:rPr lang="en-US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বিক্রয়ের</a:t>
                      </a:r>
                      <a:r>
                        <a:rPr lang="en-US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উপর</a:t>
                      </a:r>
                      <a:r>
                        <a:rPr lang="en-US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</a:t>
                      </a:r>
                      <a:r>
                        <a:rPr lang="as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ষ্ট</a:t>
                      </a:r>
                      <a:r>
                        <a:rPr lang="en-US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হারে</a:t>
                      </a:r>
                      <a:r>
                        <a:rPr lang="en-US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দেয়</a:t>
                      </a: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4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৩। </a:t>
                      </a: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ফ্রানসাইজিং ব্যবসায়ের সাফল্যের মাপকাঠি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কোনটি ?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4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ফ্রানিসাইজিং ব্যবসায়ের উপকারিতা কী ?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BA93059-D3A6-4DDD-A3D1-681CBD3FA39B}"/>
              </a:ext>
            </a:extLst>
          </p:cNvPr>
          <p:cNvSpPr/>
          <p:nvPr/>
        </p:nvSpPr>
        <p:spPr>
          <a:xfrm>
            <a:off x="5562600" y="2890363"/>
            <a:ext cx="3048000" cy="76723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1623AF-3E9D-4447-AC35-A5A401C95961}"/>
              </a:ext>
            </a:extLst>
          </p:cNvPr>
          <p:cNvSpPr/>
          <p:nvPr/>
        </p:nvSpPr>
        <p:spPr>
          <a:xfrm>
            <a:off x="5562600" y="3693357"/>
            <a:ext cx="3048000" cy="8024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মাসিক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ফি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409B96-3998-4E32-A177-7B50CFE97686}"/>
              </a:ext>
            </a:extLst>
          </p:cNvPr>
          <p:cNvSpPr/>
          <p:nvPr/>
        </p:nvSpPr>
        <p:spPr>
          <a:xfrm>
            <a:off x="5562600" y="4489026"/>
            <a:ext cx="3048000" cy="866178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আয়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5AF7C2-7571-4958-91E1-C7679A5CB429}"/>
              </a:ext>
            </a:extLst>
          </p:cNvPr>
          <p:cNvSpPr/>
          <p:nvPr/>
        </p:nvSpPr>
        <p:spPr>
          <a:xfrm>
            <a:off x="5562600" y="5334000"/>
            <a:ext cx="3048000" cy="802444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 সম্মত পণ্য বিক্রয়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loud Callout 1">
            <a:extLst>
              <a:ext uri="{FF2B5EF4-FFF2-40B4-BE49-F238E27FC236}">
                <a16:creationId xmlns:a16="http://schemas.microsoft.com/office/drawing/2014/main" id="{88EC823B-2127-4D17-8030-288AA6907CFD}"/>
              </a:ext>
            </a:extLst>
          </p:cNvPr>
          <p:cNvSpPr/>
          <p:nvPr/>
        </p:nvSpPr>
        <p:spPr>
          <a:xfrm>
            <a:off x="533400" y="76200"/>
            <a:ext cx="3505200" cy="1676400"/>
          </a:xfrm>
          <a:prstGeom prst="cloudCallout">
            <a:avLst>
              <a:gd name="adj1" fmla="val 3719"/>
              <a:gd name="adj2" fmla="val 9395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1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3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838200"/>
            <a:ext cx="8153400" cy="2895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5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98882B-CC44-47CE-888E-9BA1286EBF0F}"/>
              </a:ext>
            </a:extLst>
          </p:cNvPr>
          <p:cNvSpPr/>
          <p:nvPr/>
        </p:nvSpPr>
        <p:spPr>
          <a:xfrm>
            <a:off x="304800" y="3962400"/>
            <a:ext cx="8382000" cy="2743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কে এফ সি আমেরিকার একটি প্রতিষ্ঠান। যার ফ্রানসাইজি হলো বাংলাদেশ ট্রান্সকম লি.। এ ব্যবসায় শর্তানুযায়ী পরিচালনা করতে হয়। তবে বাংলাদেশে এ ব্যবসার উজ্জ্বল সম্ভাবনা রয়েছে।  </a:t>
            </a:r>
          </a:p>
          <a:p>
            <a:pPr algn="just"/>
            <a:endParaRPr lang="bn-IN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প্রশ্ন- বাংলাদেশ ট্রান্সকম লি. উক্ত ব্যবসায়ের মাধ্যমে কী কী সুবিধা ও অসুবিধার সম্মুখীন হতে পারে বলে তুমি মনে কর।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A997C6-2F47-4D24-AA68-AC7D11D3F305}"/>
              </a:ext>
            </a:extLst>
          </p:cNvPr>
          <p:cNvSpPr/>
          <p:nvPr/>
        </p:nvSpPr>
        <p:spPr>
          <a:xfrm>
            <a:off x="2819401" y="228600"/>
            <a:ext cx="251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8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 account\Desktop\IMG_20180408_182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38800" y="533398"/>
            <a:ext cx="2732008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164" y="3729317"/>
            <a:ext cx="53250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এইচ. এম. মতিউর রহমান</a:t>
            </a: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বিদ্যালয়, পটুয়াখালী।</a:t>
            </a: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মোবাইল-০১৭১৬-২২৪৪২৫</a:t>
            </a:r>
          </a:p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Email-matiur.ptk@gmail.com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3657600"/>
            <a:ext cx="3429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dirty="0">
                <a:latin typeface="SutonnyMJ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latin typeface="SutonnyMJ" pitchFamily="2" charset="0"/>
                <a:cs typeface="NikoshBAN" pitchFamily="2" charset="0"/>
              </a:rPr>
              <a:t>ঃ</a:t>
            </a:r>
            <a:r>
              <a:rPr lang="bn-IN" sz="2800" dirty="0">
                <a:latin typeface="SutonnyMJ" pitchFamily="2" charset="0"/>
                <a:cs typeface="NikoshBAN" pitchFamily="2" charset="0"/>
              </a:rPr>
              <a:t> পঞ্চম </a:t>
            </a:r>
            <a:endParaRPr lang="en-US" sz="2800" dirty="0">
              <a:latin typeface="SutonnyMJ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পিড়িয়ড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৫০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৩০/০১/2020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ইং</a:t>
            </a:r>
            <a:endParaRPr lang="bn-BD" sz="2400" dirty="0">
              <a:latin typeface="SutonnyMJ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344510-DF0E-4DC4-8672-17B8ACC46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66527"/>
            <a:ext cx="2971802" cy="2971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6434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266700" y="4797287"/>
            <a:ext cx="8534400" cy="1600200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সকলকে আন্তরিক ধন্যবাদ</a:t>
            </a:r>
            <a:endParaRPr lang="en-US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457200"/>
            <a:ext cx="8763000" cy="4038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564EA9-56C6-4576-95B3-DEA7085B6CB3}"/>
              </a:ext>
            </a:extLst>
          </p:cNvPr>
          <p:cNvSpPr/>
          <p:nvPr/>
        </p:nvSpPr>
        <p:spPr>
          <a:xfrm>
            <a:off x="175591" y="780633"/>
            <a:ext cx="4432852" cy="217667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94CCE1-5D79-4635-B769-52104D36AED2}"/>
              </a:ext>
            </a:extLst>
          </p:cNvPr>
          <p:cNvSpPr/>
          <p:nvPr/>
        </p:nvSpPr>
        <p:spPr>
          <a:xfrm>
            <a:off x="1447800" y="34787"/>
            <a:ext cx="4876800" cy="685800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</a:t>
            </a:r>
            <a:r>
              <a:rPr lang="as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EDAD74-F9A1-4E6E-A9DC-FE1325A93140}"/>
              </a:ext>
            </a:extLst>
          </p:cNvPr>
          <p:cNvSpPr/>
          <p:nvPr/>
        </p:nvSpPr>
        <p:spPr>
          <a:xfrm>
            <a:off x="4800600" y="805895"/>
            <a:ext cx="4167809" cy="213857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07F35D-247F-40FB-B946-D4BE5802338C}"/>
              </a:ext>
            </a:extLst>
          </p:cNvPr>
          <p:cNvSpPr/>
          <p:nvPr/>
        </p:nvSpPr>
        <p:spPr>
          <a:xfrm>
            <a:off x="175591" y="3064563"/>
            <a:ext cx="4393096" cy="191825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0465C2-2848-46FE-90C6-239B2E86C16E}"/>
              </a:ext>
            </a:extLst>
          </p:cNvPr>
          <p:cNvSpPr/>
          <p:nvPr/>
        </p:nvSpPr>
        <p:spPr>
          <a:xfrm>
            <a:off x="4800600" y="3046341"/>
            <a:ext cx="4167809" cy="191825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B9D65C-5983-4C72-806B-BC499AC01D42}"/>
              </a:ext>
            </a:extLst>
          </p:cNvPr>
          <p:cNvSpPr/>
          <p:nvPr/>
        </p:nvSpPr>
        <p:spPr>
          <a:xfrm>
            <a:off x="43070" y="5146813"/>
            <a:ext cx="8925339" cy="1676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১. উপরের ছবিগুলো কীসের ?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২. এখানে কী বিক্রয় হয় ?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৩. এগুলো কোন দেশের কোম্পানী ?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৪. আমাদের দেশে এসব কোম্পানীর পণ্য বিক্রয় হয় কি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48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7D42A382-68B4-4601-9187-378DEDFBD019}"/>
              </a:ext>
            </a:extLst>
          </p:cNvPr>
          <p:cNvSpPr/>
          <p:nvPr/>
        </p:nvSpPr>
        <p:spPr>
          <a:xfrm>
            <a:off x="76200" y="76200"/>
            <a:ext cx="8915400" cy="6591300"/>
          </a:xfrm>
          <a:prstGeom prst="beve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ফ্রানসাইজিং</a:t>
            </a:r>
          </a:p>
          <a:p>
            <a:pPr algn="ctr"/>
            <a:r>
              <a:rPr lang="bn-IN" sz="115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72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Franchising</a:t>
            </a:r>
            <a:r>
              <a:rPr lang="en-US" sz="115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95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C832D1C-23E4-45F3-81C4-EB664A47D0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0583788"/>
              </p:ext>
            </p:extLst>
          </p:nvPr>
        </p:nvGraphicFramePr>
        <p:xfrm>
          <a:off x="609600" y="1600200"/>
          <a:ext cx="7620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E30BCC4-5A01-489D-B906-4C4137FED409}"/>
              </a:ext>
            </a:extLst>
          </p:cNvPr>
          <p:cNvSpPr/>
          <p:nvPr/>
        </p:nvSpPr>
        <p:spPr>
          <a:xfrm>
            <a:off x="266700" y="569843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366163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B65A8C-6571-44B6-B1A0-A36752B1A50D}"/>
              </a:ext>
            </a:extLst>
          </p:cNvPr>
          <p:cNvSpPr/>
          <p:nvPr/>
        </p:nvSpPr>
        <p:spPr>
          <a:xfrm>
            <a:off x="443948" y="914400"/>
            <a:ext cx="3413261" cy="265706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9638A5-C62E-43CE-9128-AA807E6B3D1D}"/>
              </a:ext>
            </a:extLst>
          </p:cNvPr>
          <p:cNvSpPr/>
          <p:nvPr/>
        </p:nvSpPr>
        <p:spPr>
          <a:xfrm>
            <a:off x="457200" y="3810000"/>
            <a:ext cx="3413261" cy="265706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FF967E-F26E-4DD8-B5B4-EB06EE3BE6F3}"/>
              </a:ext>
            </a:extLst>
          </p:cNvPr>
          <p:cNvSpPr/>
          <p:nvPr/>
        </p:nvSpPr>
        <p:spPr>
          <a:xfrm>
            <a:off x="5088835" y="914400"/>
            <a:ext cx="3413261" cy="265706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E1563D-038F-4C29-8226-7E5FDAEF69C1}"/>
              </a:ext>
            </a:extLst>
          </p:cNvPr>
          <p:cNvSpPr/>
          <p:nvPr/>
        </p:nvSpPr>
        <p:spPr>
          <a:xfrm>
            <a:off x="5088835" y="3808343"/>
            <a:ext cx="3413261" cy="265706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776C64E-4481-45EB-8669-AE495D7F2658}"/>
              </a:ext>
            </a:extLst>
          </p:cNvPr>
          <p:cNvSpPr/>
          <p:nvPr/>
        </p:nvSpPr>
        <p:spPr>
          <a:xfrm>
            <a:off x="3887026" y="1982027"/>
            <a:ext cx="1218374" cy="685800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E96A70F-09D3-4319-88DA-DAC98EEA3F42}"/>
              </a:ext>
            </a:extLst>
          </p:cNvPr>
          <p:cNvSpPr/>
          <p:nvPr/>
        </p:nvSpPr>
        <p:spPr>
          <a:xfrm>
            <a:off x="3870461" y="4795630"/>
            <a:ext cx="1218374" cy="685800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56DBFE-FEC4-439B-B394-67B3E6B8E136}"/>
              </a:ext>
            </a:extLst>
          </p:cNvPr>
          <p:cNvSpPr/>
          <p:nvPr/>
        </p:nvSpPr>
        <p:spPr>
          <a:xfrm>
            <a:off x="457200" y="152400"/>
            <a:ext cx="4876800" cy="52346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</a:t>
            </a:r>
            <a:r>
              <a:rPr lang="as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66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3" grpId="0" animBg="1"/>
      <p:bldP spid="1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59520910-8F2C-4550-BEC9-14273C6FBF4E}"/>
              </a:ext>
            </a:extLst>
          </p:cNvPr>
          <p:cNvSpPr/>
          <p:nvPr/>
        </p:nvSpPr>
        <p:spPr>
          <a:xfrm>
            <a:off x="304800" y="2133600"/>
            <a:ext cx="8305800" cy="1295400"/>
          </a:xfrm>
          <a:prstGeom prst="vertic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ফ্রানসাইজিং কী ?</a:t>
            </a:r>
          </a:p>
          <a:p>
            <a:pPr algn="just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ED7521E3-0383-45B5-B264-1E2F332D3C78}"/>
              </a:ext>
            </a:extLst>
          </p:cNvPr>
          <p:cNvSpPr/>
          <p:nvPr/>
        </p:nvSpPr>
        <p:spPr>
          <a:xfrm>
            <a:off x="304800" y="381000"/>
            <a:ext cx="8305800" cy="1219200"/>
          </a:xfrm>
          <a:prstGeom prst="verticalScroll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dirty="0"/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37598A4A-EF0B-407C-A154-514AF63CAC39}"/>
              </a:ext>
            </a:extLst>
          </p:cNvPr>
          <p:cNvSpPr/>
          <p:nvPr/>
        </p:nvSpPr>
        <p:spPr>
          <a:xfrm>
            <a:off x="304800" y="3962400"/>
            <a:ext cx="8305800" cy="1981200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খ্যাতনামা কোম্পানীর  নাম ব্যবহার এবং পণ্য তৈরী, বিক্রি বা বিতরণ করার অধিকারকে ফ্রানসাইজিং বলে।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dirty="0"/>
          </a:p>
        </p:txBody>
      </p:sp>
    </p:spTree>
    <p:extLst>
      <p:ext uri="{BB962C8B-B14F-4D97-AF65-F5344CB8AC3E}">
        <p14:creationId xmlns:p14="http://schemas.microsoft.com/office/powerpoint/2010/main" val="205069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DFDFBD1-8565-420D-81E7-F4420F9E35BF}"/>
              </a:ext>
            </a:extLst>
          </p:cNvPr>
          <p:cNvSpPr/>
          <p:nvPr/>
        </p:nvSpPr>
        <p:spPr>
          <a:xfrm>
            <a:off x="457198" y="848140"/>
            <a:ext cx="3657602" cy="27332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6A5036-1259-4967-BFC2-EFF827EB8098}"/>
              </a:ext>
            </a:extLst>
          </p:cNvPr>
          <p:cNvSpPr/>
          <p:nvPr/>
        </p:nvSpPr>
        <p:spPr>
          <a:xfrm>
            <a:off x="5029200" y="848140"/>
            <a:ext cx="3657602" cy="273326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4BCB9C7-1285-405A-ABDB-26996F8EDE7B}"/>
              </a:ext>
            </a:extLst>
          </p:cNvPr>
          <p:cNvSpPr/>
          <p:nvPr/>
        </p:nvSpPr>
        <p:spPr>
          <a:xfrm>
            <a:off x="4114800" y="1981200"/>
            <a:ext cx="914400" cy="457200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BA21CA-373F-46D5-9C9D-3C6BE00D18D8}"/>
              </a:ext>
            </a:extLst>
          </p:cNvPr>
          <p:cNvSpPr/>
          <p:nvPr/>
        </p:nvSpPr>
        <p:spPr>
          <a:xfrm>
            <a:off x="457198" y="3819938"/>
            <a:ext cx="8229604" cy="288566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DB2BD29-52ED-4BEB-B6D1-E4FA53923723}"/>
              </a:ext>
            </a:extLst>
          </p:cNvPr>
          <p:cNvSpPr/>
          <p:nvPr/>
        </p:nvSpPr>
        <p:spPr>
          <a:xfrm>
            <a:off x="2133600" y="152400"/>
            <a:ext cx="4876800" cy="533400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</a:t>
            </a:r>
            <a:r>
              <a:rPr lang="as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94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83F0A36-16F8-40EC-B4E0-629A8C6923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8561925"/>
              </p:ext>
            </p:extLst>
          </p:nvPr>
        </p:nvGraphicFramePr>
        <p:xfrm>
          <a:off x="457200" y="914400"/>
          <a:ext cx="8001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382B587E-7519-4A9F-9FF2-81AC08E23DA9}"/>
              </a:ext>
            </a:extLst>
          </p:cNvPr>
          <p:cNvSpPr/>
          <p:nvPr/>
        </p:nvSpPr>
        <p:spPr>
          <a:xfrm>
            <a:off x="304800" y="152400"/>
            <a:ext cx="5562600" cy="68580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ফ্রানসাইজিং ব্যবসায়ে দুইটি পক্ষ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574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8305</TotalTime>
  <Words>636</Words>
  <Application>Microsoft Office PowerPoint</Application>
  <PresentationFormat>On-screen Show (4:3)</PresentationFormat>
  <Paragraphs>86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account</dc:creator>
  <cp:lastModifiedBy>KRComputer</cp:lastModifiedBy>
  <cp:revision>1441</cp:revision>
  <dcterms:created xsi:type="dcterms:W3CDTF">2006-08-16T00:00:00Z</dcterms:created>
  <dcterms:modified xsi:type="dcterms:W3CDTF">2020-02-13T12:24:48Z</dcterms:modified>
</cp:coreProperties>
</file>