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69" r:id="rId2"/>
    <p:sldId id="279" r:id="rId3"/>
    <p:sldId id="262" r:id="rId4"/>
    <p:sldId id="261" r:id="rId5"/>
    <p:sldId id="268" r:id="rId6"/>
    <p:sldId id="277" r:id="rId7"/>
    <p:sldId id="265" r:id="rId8"/>
    <p:sldId id="284" r:id="rId9"/>
    <p:sldId id="264" r:id="rId10"/>
    <p:sldId id="267" r:id="rId11"/>
    <p:sldId id="282" r:id="rId12"/>
    <p:sldId id="283" r:id="rId13"/>
    <p:sldId id="271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CA56"/>
    <a:srgbClr val="75AAAB"/>
    <a:srgbClr val="FF0000"/>
    <a:srgbClr val="FF00FF"/>
    <a:srgbClr val="4AA863"/>
    <a:srgbClr val="006600"/>
    <a:srgbClr val="9900CC"/>
    <a:srgbClr val="993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12" autoAdjust="0"/>
    <p:restoredTop sz="94660"/>
  </p:normalViewPr>
  <p:slideViewPr>
    <p:cSldViewPr>
      <p:cViewPr>
        <p:scale>
          <a:sx n="90" d="100"/>
          <a:sy n="90" d="100"/>
        </p:scale>
        <p:origin x="-612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9FBA9-56D2-4D29-9D4B-45FF4993182E}" type="datetimeFigureOut">
              <a:rPr lang="en-US" smtClean="0"/>
              <a:pPr/>
              <a:t>2/12/2020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E7779-D350-486F-841C-B67DD820EF4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E7779-D350-486F-841C-B67DD820EF4D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E7779-D350-486F-841C-B67DD820EF4D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E7779-D350-486F-841C-B67DD820EF4D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E7779-D350-486F-841C-B67DD820EF4D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E7779-D350-486F-841C-B67DD820EF4D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E7779-D350-486F-841C-B67DD820EF4D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E7779-D350-486F-841C-B67DD820EF4D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B808E91-DA5E-4DE3-89C5-7DF766D50A71}" type="datetimeFigureOut">
              <a:rPr lang="en-US" smtClean="0"/>
              <a:pPr/>
              <a:t>2/12/2020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0B5383B-E2B3-4C45-80D7-96D8CBCC04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08E91-DA5E-4DE3-89C5-7DF766D50A71}" type="datetimeFigureOut">
              <a:rPr lang="en-US" smtClean="0"/>
              <a:pPr/>
              <a:t>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B5383B-E2B3-4C45-80D7-96D8CBCC04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08E91-DA5E-4DE3-89C5-7DF766D50A71}" type="datetimeFigureOut">
              <a:rPr lang="en-US" smtClean="0"/>
              <a:pPr/>
              <a:t>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B5383B-E2B3-4C45-80D7-96D8CBCC04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08E91-DA5E-4DE3-89C5-7DF766D50A71}" type="datetimeFigureOut">
              <a:rPr lang="en-US" smtClean="0"/>
              <a:pPr/>
              <a:t>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B5383B-E2B3-4C45-80D7-96D8CBCC048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08E91-DA5E-4DE3-89C5-7DF766D50A71}" type="datetimeFigureOut">
              <a:rPr lang="en-US" smtClean="0"/>
              <a:pPr/>
              <a:t>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B5383B-E2B3-4C45-80D7-96D8CBCC048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08E91-DA5E-4DE3-89C5-7DF766D50A71}" type="datetimeFigureOut">
              <a:rPr lang="en-US" smtClean="0"/>
              <a:pPr/>
              <a:t>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B5383B-E2B3-4C45-80D7-96D8CBCC048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08E91-DA5E-4DE3-89C5-7DF766D50A71}" type="datetimeFigureOut">
              <a:rPr lang="en-US" smtClean="0"/>
              <a:pPr/>
              <a:t>2/12/2020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B5383B-E2B3-4C45-80D7-96D8CBCC04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08E91-DA5E-4DE3-89C5-7DF766D50A71}" type="datetimeFigureOut">
              <a:rPr lang="en-US" smtClean="0"/>
              <a:pPr/>
              <a:t>2/12/2020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B5383B-E2B3-4C45-80D7-96D8CBCC048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08E91-DA5E-4DE3-89C5-7DF766D50A71}" type="datetimeFigureOut">
              <a:rPr lang="en-US" smtClean="0"/>
              <a:pPr/>
              <a:t>2/12/2020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B5383B-E2B3-4C45-80D7-96D8CBCC04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B808E91-DA5E-4DE3-89C5-7DF766D50A71}" type="datetimeFigureOut">
              <a:rPr lang="en-US" smtClean="0"/>
              <a:pPr/>
              <a:t>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B5383B-E2B3-4C45-80D7-96D8CBCC04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B808E91-DA5E-4DE3-89C5-7DF766D50A71}" type="datetimeFigureOut">
              <a:rPr lang="en-US" smtClean="0"/>
              <a:pPr/>
              <a:t>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0B5383B-E2B3-4C45-80D7-96D8CBCC048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B808E91-DA5E-4DE3-89C5-7DF766D50A71}" type="datetimeFigureOut">
              <a:rPr lang="en-US" smtClean="0"/>
              <a:pPr/>
              <a:t>2/12/2020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0B5383B-E2B3-4C45-80D7-96D8CBCC048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3" cstate="print"/>
            <a:stretch>
              <a:fillRect/>
            </a:stretch>
          </a:blip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endParaRPr lang="en-US" sz="239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199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makalMJ" pitchFamily="2" charset="0"/>
                <a:cs typeface="SamakalMJ" pitchFamily="2" charset="0"/>
              </a:rPr>
              <a:t>¯^</a:t>
            </a:r>
            <a:r>
              <a:rPr lang="en-US" sz="199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makalMJ" pitchFamily="2" charset="0"/>
                <a:cs typeface="SamakalMJ" pitchFamily="2" charset="0"/>
              </a:rPr>
              <a:t>vMZg</a:t>
            </a:r>
            <a:endParaRPr lang="en-US" sz="199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amakalMJ" pitchFamily="2" charset="0"/>
              <a:cs typeface="SamakalMJ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7" name="Picture 6" descr="ros03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9512" y="928670"/>
            <a:ext cx="3212620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4643437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0"/>
            <a:ext cx="450056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286388"/>
            <a:ext cx="9144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TangonMotaMJ" pitchFamily="2" charset="0"/>
                <a:cs typeface="TangonMotaMJ" pitchFamily="2" charset="0"/>
              </a:rPr>
              <a:t>GKB </a:t>
            </a:r>
            <a:r>
              <a:rPr lang="en-US" sz="2800" dirty="0" err="1" smtClean="0">
                <a:solidFill>
                  <a:srgbClr val="006600"/>
                </a:solidFill>
                <a:latin typeface="TangonMotaMJ" pitchFamily="2" charset="0"/>
                <a:cs typeface="TangonMotaMJ" pitchFamily="2" charset="0"/>
              </a:rPr>
              <a:t>wb‡ÿcY</a:t>
            </a:r>
            <a:r>
              <a:rPr lang="en-US" sz="2800" dirty="0" smtClean="0">
                <a:solidFill>
                  <a:srgbClr val="006600"/>
                </a:solidFill>
                <a:latin typeface="TangonMotaMJ" pitchFamily="2" charset="0"/>
                <a:cs typeface="TangonMotaMJ" pitchFamily="2" charset="0"/>
              </a:rPr>
              <a:t> †</a:t>
            </a:r>
            <a:r>
              <a:rPr lang="en-US" sz="2800" dirty="0" err="1" smtClean="0">
                <a:solidFill>
                  <a:srgbClr val="006600"/>
                </a:solidFill>
                <a:latin typeface="TangonMotaMJ" pitchFamily="2" charset="0"/>
                <a:cs typeface="TangonMotaMJ" pitchFamily="2" charset="0"/>
              </a:rPr>
              <a:t>e‡M</a:t>
            </a:r>
            <a:r>
              <a:rPr lang="en-US" sz="2800" dirty="0" smtClean="0">
                <a:solidFill>
                  <a:srgbClr val="006600"/>
                </a:solidFill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angonMotaMJ" pitchFamily="2" charset="0"/>
                <a:cs typeface="TangonMotaMJ" pitchFamily="2" charset="0"/>
              </a:rPr>
              <a:t>wewfbœ</a:t>
            </a:r>
            <a:r>
              <a:rPr lang="en-US" sz="2800" dirty="0" smtClean="0">
                <a:solidFill>
                  <a:srgbClr val="006600"/>
                </a:solidFill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angonMotaMJ" pitchFamily="2" charset="0"/>
                <a:cs typeface="TangonMotaMJ" pitchFamily="2" charset="0"/>
              </a:rPr>
              <a:t>wb‡ÿcY</a:t>
            </a:r>
            <a:r>
              <a:rPr lang="en-US" sz="2800" dirty="0" smtClean="0">
                <a:solidFill>
                  <a:srgbClr val="006600"/>
                </a:solidFill>
                <a:latin typeface="TangonMotaMJ" pitchFamily="2" charset="0"/>
                <a:cs typeface="TangonMotaMJ" pitchFamily="2" charset="0"/>
              </a:rPr>
              <a:t> †</a:t>
            </a:r>
            <a:r>
              <a:rPr lang="en-US" sz="2800" dirty="0" err="1" smtClean="0">
                <a:solidFill>
                  <a:srgbClr val="006600"/>
                </a:solidFill>
                <a:latin typeface="TangonMotaMJ" pitchFamily="2" charset="0"/>
                <a:cs typeface="TangonMotaMJ" pitchFamily="2" charset="0"/>
              </a:rPr>
              <a:t>Kv‡bi</a:t>
            </a:r>
            <a:r>
              <a:rPr lang="en-US" sz="2800" dirty="0" smtClean="0">
                <a:solidFill>
                  <a:srgbClr val="006600"/>
                </a:solidFill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angonMotaMJ" pitchFamily="2" charset="0"/>
                <a:cs typeface="TangonMotaMJ" pitchFamily="2" charset="0"/>
              </a:rPr>
              <a:t>Rb</a:t>
            </a:r>
            <a:r>
              <a:rPr lang="en-US" sz="2800" dirty="0" smtClean="0">
                <a:solidFill>
                  <a:srgbClr val="006600"/>
                </a:solidFill>
                <a:latin typeface="TangonMotaMJ" pitchFamily="2" charset="0"/>
                <a:cs typeface="TangonMotaMJ" pitchFamily="2" charset="0"/>
              </a:rPr>
              <a:t>¨ </a:t>
            </a:r>
            <a:r>
              <a:rPr lang="en-US" sz="2800" dirty="0" err="1" smtClean="0">
                <a:solidFill>
                  <a:srgbClr val="006600"/>
                </a:solidFill>
                <a:latin typeface="TangonMotaMJ" pitchFamily="2" charset="0"/>
                <a:cs typeface="TangonMotaMJ" pitchFamily="2" charset="0"/>
              </a:rPr>
              <a:t>cÖv‡mi</a:t>
            </a:r>
            <a:r>
              <a:rPr lang="en-US" sz="2800" dirty="0" smtClean="0">
                <a:solidFill>
                  <a:srgbClr val="006600"/>
                </a:solidFill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angonMotaMJ" pitchFamily="2" charset="0"/>
                <a:cs typeface="TangonMotaMJ" pitchFamily="2" charset="0"/>
              </a:rPr>
              <a:t>cvjøv</a:t>
            </a:r>
            <a:r>
              <a:rPr lang="en-US" sz="2800" dirty="0" smtClean="0">
                <a:solidFill>
                  <a:srgbClr val="006600"/>
                </a:solidFill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angonMotaMJ" pitchFamily="2" charset="0"/>
                <a:cs typeface="TangonMotaMJ" pitchFamily="2" charset="0"/>
              </a:rPr>
              <a:t>wewfbœ</a:t>
            </a:r>
            <a:r>
              <a:rPr lang="en-US" sz="2800" dirty="0" smtClean="0">
                <a:solidFill>
                  <a:srgbClr val="006600"/>
                </a:solidFill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TangonMotaMJ" pitchFamily="2" charset="0"/>
                <a:cs typeface="TangonMotaMJ" pitchFamily="2" charset="0"/>
              </a:rPr>
              <a:t>nq</a:t>
            </a:r>
            <a:r>
              <a:rPr lang="en-US" sz="2800" dirty="0" smtClean="0">
                <a:solidFill>
                  <a:srgbClr val="006600"/>
                </a:solidFill>
                <a:latin typeface="TangonMotaMJ" pitchFamily="2" charset="0"/>
                <a:cs typeface="TangonMotaMJ" pitchFamily="2" charset="0"/>
              </a:rPr>
              <a:t>| </a:t>
            </a:r>
            <a:endParaRPr lang="en-GB" sz="2800" dirty="0">
              <a:solidFill>
                <a:srgbClr val="006600"/>
              </a:solidFill>
              <a:latin typeface="TangonMotaMJ" pitchFamily="2" charset="0"/>
              <a:cs typeface="TangonMotaMJ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42910" y="4500570"/>
            <a:ext cx="8001056" cy="1588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-785850" y="2786058"/>
            <a:ext cx="4286280" cy="1588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285852" y="4357694"/>
            <a:ext cx="214314" cy="21431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1428728" y="3214686"/>
            <a:ext cx="3835730" cy="1262311"/>
          </a:xfrm>
          <a:custGeom>
            <a:avLst/>
            <a:gdLst>
              <a:gd name="connsiteX0" fmla="*/ 0 w 3835730"/>
              <a:gd name="connsiteY0" fmla="*/ 1031173 h 1066799"/>
              <a:gd name="connsiteX1" fmla="*/ 463138 w 3835730"/>
              <a:gd name="connsiteY1" fmla="*/ 627412 h 1066799"/>
              <a:gd name="connsiteX2" fmla="*/ 938151 w 3835730"/>
              <a:gd name="connsiteY2" fmla="*/ 271153 h 1066799"/>
              <a:gd name="connsiteX3" fmla="*/ 1591293 w 3835730"/>
              <a:gd name="connsiteY3" fmla="*/ 9896 h 1066799"/>
              <a:gd name="connsiteX4" fmla="*/ 2505693 w 3835730"/>
              <a:gd name="connsiteY4" fmla="*/ 211776 h 1066799"/>
              <a:gd name="connsiteX5" fmla="*/ 3835730 w 3835730"/>
              <a:gd name="connsiteY5" fmla="*/ 1066799 h 1066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5730" h="1066799">
                <a:moveTo>
                  <a:pt x="0" y="1031173"/>
                </a:moveTo>
                <a:cubicBezTo>
                  <a:pt x="153389" y="892627"/>
                  <a:pt x="306779" y="754082"/>
                  <a:pt x="463138" y="627412"/>
                </a:cubicBezTo>
                <a:cubicBezTo>
                  <a:pt x="619497" y="500742"/>
                  <a:pt x="750125" y="374072"/>
                  <a:pt x="938151" y="271153"/>
                </a:cubicBezTo>
                <a:cubicBezTo>
                  <a:pt x="1126177" y="168234"/>
                  <a:pt x="1330036" y="19792"/>
                  <a:pt x="1591293" y="9896"/>
                </a:cubicBezTo>
                <a:cubicBezTo>
                  <a:pt x="1852550" y="0"/>
                  <a:pt x="2131620" y="35626"/>
                  <a:pt x="2505693" y="211776"/>
                </a:cubicBezTo>
                <a:cubicBezTo>
                  <a:pt x="2879766" y="387926"/>
                  <a:pt x="3357748" y="727362"/>
                  <a:pt x="3835730" y="1066799"/>
                </a:cubicBezTo>
              </a:path>
            </a:pathLst>
          </a:cu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>
            <a:off x="1428728" y="2285992"/>
            <a:ext cx="5921168" cy="2357454"/>
          </a:xfrm>
          <a:custGeom>
            <a:avLst/>
            <a:gdLst>
              <a:gd name="connsiteX0" fmla="*/ 0 w 5347855"/>
              <a:gd name="connsiteY0" fmla="*/ 2046514 h 2299854"/>
              <a:gd name="connsiteX1" fmla="*/ 914400 w 5347855"/>
              <a:gd name="connsiteY1" fmla="*/ 870857 h 2299854"/>
              <a:gd name="connsiteX2" fmla="*/ 1472541 w 5347855"/>
              <a:gd name="connsiteY2" fmla="*/ 372093 h 2299854"/>
              <a:gd name="connsiteX3" fmla="*/ 2113808 w 5347855"/>
              <a:gd name="connsiteY3" fmla="*/ 39584 h 2299854"/>
              <a:gd name="connsiteX4" fmla="*/ 2980707 w 5347855"/>
              <a:gd name="connsiteY4" fmla="*/ 134587 h 2299854"/>
              <a:gd name="connsiteX5" fmla="*/ 2980707 w 5347855"/>
              <a:gd name="connsiteY5" fmla="*/ 134587 h 2299854"/>
              <a:gd name="connsiteX6" fmla="*/ 3610099 w 5347855"/>
              <a:gd name="connsiteY6" fmla="*/ 490846 h 2299854"/>
              <a:gd name="connsiteX7" fmla="*/ 4465122 w 5347855"/>
              <a:gd name="connsiteY7" fmla="*/ 1262742 h 2299854"/>
              <a:gd name="connsiteX8" fmla="*/ 5225143 w 5347855"/>
              <a:gd name="connsiteY8" fmla="*/ 2153392 h 2299854"/>
              <a:gd name="connsiteX9" fmla="*/ 5201392 w 5347855"/>
              <a:gd name="connsiteY9" fmla="*/ 2141516 h 229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47855" h="2299854">
                <a:moveTo>
                  <a:pt x="0" y="2046514"/>
                </a:moveTo>
                <a:cubicBezTo>
                  <a:pt x="334488" y="1598220"/>
                  <a:pt x="668977" y="1149927"/>
                  <a:pt x="914400" y="870857"/>
                </a:cubicBezTo>
                <a:cubicBezTo>
                  <a:pt x="1159824" y="591787"/>
                  <a:pt x="1272640" y="510638"/>
                  <a:pt x="1472541" y="372093"/>
                </a:cubicBezTo>
                <a:cubicBezTo>
                  <a:pt x="1672442" y="233548"/>
                  <a:pt x="1862447" y="79168"/>
                  <a:pt x="2113808" y="39584"/>
                </a:cubicBezTo>
                <a:cubicBezTo>
                  <a:pt x="2365169" y="0"/>
                  <a:pt x="2980707" y="134587"/>
                  <a:pt x="2980707" y="134587"/>
                </a:cubicBezTo>
                <a:lnTo>
                  <a:pt x="2980707" y="134587"/>
                </a:lnTo>
                <a:cubicBezTo>
                  <a:pt x="3085606" y="193964"/>
                  <a:pt x="3362697" y="302820"/>
                  <a:pt x="3610099" y="490846"/>
                </a:cubicBezTo>
                <a:cubicBezTo>
                  <a:pt x="3857502" y="678872"/>
                  <a:pt x="4195948" y="985651"/>
                  <a:pt x="4465122" y="1262742"/>
                </a:cubicBezTo>
                <a:cubicBezTo>
                  <a:pt x="4734296" y="1539833"/>
                  <a:pt x="5102431" y="2006930"/>
                  <a:pt x="5225143" y="2153392"/>
                </a:cubicBezTo>
                <a:cubicBezTo>
                  <a:pt x="5347855" y="2299854"/>
                  <a:pt x="5274623" y="2220685"/>
                  <a:pt x="5201392" y="2141516"/>
                </a:cubicBezTo>
              </a:path>
            </a:pathLst>
          </a:cu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>
            <a:off x="1428728" y="1214422"/>
            <a:ext cx="4429156" cy="3286148"/>
          </a:xfrm>
          <a:custGeom>
            <a:avLst/>
            <a:gdLst>
              <a:gd name="connsiteX0" fmla="*/ 0 w 4001984"/>
              <a:gd name="connsiteY0" fmla="*/ 3519054 h 3596243"/>
              <a:gd name="connsiteX1" fmla="*/ 938151 w 4001984"/>
              <a:gd name="connsiteY1" fmla="*/ 1428997 h 3596243"/>
              <a:gd name="connsiteX2" fmla="*/ 1781299 w 4001984"/>
              <a:gd name="connsiteY2" fmla="*/ 300841 h 3596243"/>
              <a:gd name="connsiteX3" fmla="*/ 1781299 w 4001984"/>
              <a:gd name="connsiteY3" fmla="*/ 300841 h 3596243"/>
              <a:gd name="connsiteX4" fmla="*/ 2375065 w 4001984"/>
              <a:gd name="connsiteY4" fmla="*/ 3958 h 3596243"/>
              <a:gd name="connsiteX5" fmla="*/ 2933206 w 4001984"/>
              <a:gd name="connsiteY5" fmla="*/ 324592 h 3596243"/>
              <a:gd name="connsiteX6" fmla="*/ 3479470 w 4001984"/>
              <a:gd name="connsiteY6" fmla="*/ 1345870 h 3596243"/>
              <a:gd name="connsiteX7" fmla="*/ 3776354 w 4001984"/>
              <a:gd name="connsiteY7" fmla="*/ 2284021 h 3596243"/>
              <a:gd name="connsiteX8" fmla="*/ 3906982 w 4001984"/>
              <a:gd name="connsiteY8" fmla="*/ 3091543 h 3596243"/>
              <a:gd name="connsiteX9" fmla="*/ 3990109 w 4001984"/>
              <a:gd name="connsiteY9" fmla="*/ 3519054 h 3596243"/>
              <a:gd name="connsiteX10" fmla="*/ 3978234 w 4001984"/>
              <a:gd name="connsiteY10" fmla="*/ 3554680 h 359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1984" h="3596243">
                <a:moveTo>
                  <a:pt x="0" y="3519054"/>
                </a:moveTo>
                <a:cubicBezTo>
                  <a:pt x="320634" y="2742210"/>
                  <a:pt x="641268" y="1965366"/>
                  <a:pt x="938151" y="1428997"/>
                </a:cubicBezTo>
                <a:cubicBezTo>
                  <a:pt x="1235034" y="892628"/>
                  <a:pt x="1781299" y="300841"/>
                  <a:pt x="1781299" y="300841"/>
                </a:cubicBezTo>
                <a:lnTo>
                  <a:pt x="1781299" y="300841"/>
                </a:lnTo>
                <a:cubicBezTo>
                  <a:pt x="1880260" y="251361"/>
                  <a:pt x="2183081" y="0"/>
                  <a:pt x="2375065" y="3958"/>
                </a:cubicBezTo>
                <a:cubicBezTo>
                  <a:pt x="2567050" y="7917"/>
                  <a:pt x="2749139" y="100940"/>
                  <a:pt x="2933206" y="324592"/>
                </a:cubicBezTo>
                <a:cubicBezTo>
                  <a:pt x="3117273" y="548244"/>
                  <a:pt x="3338945" y="1019299"/>
                  <a:pt x="3479470" y="1345870"/>
                </a:cubicBezTo>
                <a:cubicBezTo>
                  <a:pt x="3619995" y="1672441"/>
                  <a:pt x="3705102" y="1993075"/>
                  <a:pt x="3776354" y="2284021"/>
                </a:cubicBezTo>
                <a:cubicBezTo>
                  <a:pt x="3847606" y="2574967"/>
                  <a:pt x="3871356" y="2885704"/>
                  <a:pt x="3906982" y="3091543"/>
                </a:cubicBezTo>
                <a:cubicBezTo>
                  <a:pt x="3942608" y="3297382"/>
                  <a:pt x="3978234" y="3441865"/>
                  <a:pt x="3990109" y="3519054"/>
                </a:cubicBezTo>
                <a:cubicBezTo>
                  <a:pt x="4001984" y="3596243"/>
                  <a:pt x="3990109" y="3575461"/>
                  <a:pt x="3978234" y="3554680"/>
                </a:cubicBez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1428728" y="3929066"/>
            <a:ext cx="714380" cy="1071570"/>
          </a:xfrm>
          <a:prstGeom prst="arc">
            <a:avLst/>
          </a:prstGeom>
          <a:ln w="19050">
            <a:solidFill>
              <a:srgbClr val="4AA8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1643042" y="4071942"/>
            <a:ext cx="50006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FF"/>
                </a:solidFill>
              </a:rPr>
              <a:t>20</a:t>
            </a:r>
            <a:r>
              <a:rPr lang="en-GB" sz="1400" baseline="30000" dirty="0" smtClean="0">
                <a:solidFill>
                  <a:srgbClr val="FF00FF"/>
                </a:solidFill>
              </a:rPr>
              <a:t>0</a:t>
            </a:r>
            <a:r>
              <a:rPr lang="en-GB" sz="1400" baseline="30000" dirty="0" smtClean="0"/>
              <a:t> </a:t>
            </a:r>
            <a:endParaRPr lang="en-GB" sz="1400" dirty="0"/>
          </a:p>
        </p:txBody>
      </p:sp>
      <p:sp>
        <p:nvSpPr>
          <p:cNvPr id="29" name="Arc 28"/>
          <p:cNvSpPr/>
          <p:nvPr/>
        </p:nvSpPr>
        <p:spPr>
          <a:xfrm rot="1693012">
            <a:off x="888843" y="3468080"/>
            <a:ext cx="1695552" cy="1279161"/>
          </a:xfrm>
          <a:prstGeom prst="arc">
            <a:avLst>
              <a:gd name="adj1" fmla="val 15207764"/>
              <a:gd name="adj2" fmla="val 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>
            <a:off x="1500166" y="4214818"/>
            <a:ext cx="285752" cy="500066"/>
          </a:xfrm>
          <a:prstGeom prst="arc">
            <a:avLst/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2428860" y="3643314"/>
            <a:ext cx="64294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4"/>
                </a:solidFill>
              </a:rPr>
              <a:t>60</a:t>
            </a:r>
            <a:r>
              <a:rPr lang="en-GB" sz="1400" baseline="30000" dirty="0" smtClean="0">
                <a:solidFill>
                  <a:schemeClr val="accent4"/>
                </a:solidFill>
              </a:rPr>
              <a:t>o</a:t>
            </a:r>
            <a:endParaRPr lang="en-GB" sz="1400" dirty="0">
              <a:solidFill>
                <a:schemeClr val="accent4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28794" y="3857628"/>
            <a:ext cx="642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aseline="30000" dirty="0" smtClean="0">
                <a:solidFill>
                  <a:srgbClr val="006600"/>
                </a:solidFill>
              </a:rPr>
              <a:t> </a:t>
            </a:r>
            <a:r>
              <a:rPr lang="en-GB" sz="1400" dirty="0" smtClean="0">
                <a:solidFill>
                  <a:srgbClr val="006600"/>
                </a:solidFill>
              </a:rPr>
              <a:t>45</a:t>
            </a:r>
            <a:r>
              <a:rPr lang="en-GB" sz="1400" baseline="30000" dirty="0" smtClean="0">
                <a:solidFill>
                  <a:srgbClr val="006600"/>
                </a:solidFill>
              </a:rPr>
              <a:t>0</a:t>
            </a:r>
            <a:r>
              <a:rPr lang="en-GB" baseline="30000" dirty="0" smtClean="0">
                <a:solidFill>
                  <a:srgbClr val="006600"/>
                </a:solidFill>
              </a:rPr>
              <a:t> </a:t>
            </a:r>
            <a:endParaRPr lang="en-GB" dirty="0">
              <a:solidFill>
                <a:srgbClr val="00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5404" y="4253219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2976" y="142852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Y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8662" y="4477416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428728" y="928670"/>
            <a:ext cx="3857652" cy="3571900"/>
          </a:xfrm>
          <a:custGeom>
            <a:avLst/>
            <a:gdLst>
              <a:gd name="connsiteX0" fmla="*/ 0 w 4001984"/>
              <a:gd name="connsiteY0" fmla="*/ 3519054 h 3596243"/>
              <a:gd name="connsiteX1" fmla="*/ 938151 w 4001984"/>
              <a:gd name="connsiteY1" fmla="*/ 1428997 h 3596243"/>
              <a:gd name="connsiteX2" fmla="*/ 1781299 w 4001984"/>
              <a:gd name="connsiteY2" fmla="*/ 300841 h 3596243"/>
              <a:gd name="connsiteX3" fmla="*/ 1781299 w 4001984"/>
              <a:gd name="connsiteY3" fmla="*/ 300841 h 3596243"/>
              <a:gd name="connsiteX4" fmla="*/ 2375065 w 4001984"/>
              <a:gd name="connsiteY4" fmla="*/ 3958 h 3596243"/>
              <a:gd name="connsiteX5" fmla="*/ 2933206 w 4001984"/>
              <a:gd name="connsiteY5" fmla="*/ 324592 h 3596243"/>
              <a:gd name="connsiteX6" fmla="*/ 3479470 w 4001984"/>
              <a:gd name="connsiteY6" fmla="*/ 1345870 h 3596243"/>
              <a:gd name="connsiteX7" fmla="*/ 3776354 w 4001984"/>
              <a:gd name="connsiteY7" fmla="*/ 2284021 h 3596243"/>
              <a:gd name="connsiteX8" fmla="*/ 3906982 w 4001984"/>
              <a:gd name="connsiteY8" fmla="*/ 3091543 h 3596243"/>
              <a:gd name="connsiteX9" fmla="*/ 3990109 w 4001984"/>
              <a:gd name="connsiteY9" fmla="*/ 3519054 h 3596243"/>
              <a:gd name="connsiteX10" fmla="*/ 3978234 w 4001984"/>
              <a:gd name="connsiteY10" fmla="*/ 3554680 h 359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1984" h="3596243">
                <a:moveTo>
                  <a:pt x="0" y="3519054"/>
                </a:moveTo>
                <a:cubicBezTo>
                  <a:pt x="320634" y="2742210"/>
                  <a:pt x="641268" y="1965366"/>
                  <a:pt x="938151" y="1428997"/>
                </a:cubicBezTo>
                <a:cubicBezTo>
                  <a:pt x="1235034" y="892628"/>
                  <a:pt x="1781299" y="300841"/>
                  <a:pt x="1781299" y="300841"/>
                </a:cubicBezTo>
                <a:lnTo>
                  <a:pt x="1781299" y="300841"/>
                </a:lnTo>
                <a:cubicBezTo>
                  <a:pt x="1880260" y="251361"/>
                  <a:pt x="2183081" y="0"/>
                  <a:pt x="2375065" y="3958"/>
                </a:cubicBezTo>
                <a:cubicBezTo>
                  <a:pt x="2567050" y="7917"/>
                  <a:pt x="2749139" y="100940"/>
                  <a:pt x="2933206" y="324592"/>
                </a:cubicBezTo>
                <a:cubicBezTo>
                  <a:pt x="3117273" y="548244"/>
                  <a:pt x="3338945" y="1019299"/>
                  <a:pt x="3479470" y="1345870"/>
                </a:cubicBezTo>
                <a:cubicBezTo>
                  <a:pt x="3619995" y="1672441"/>
                  <a:pt x="3705102" y="1993075"/>
                  <a:pt x="3776354" y="2284021"/>
                </a:cubicBezTo>
                <a:cubicBezTo>
                  <a:pt x="3847606" y="2574967"/>
                  <a:pt x="3871356" y="2885704"/>
                  <a:pt x="3906982" y="3091543"/>
                </a:cubicBezTo>
                <a:cubicBezTo>
                  <a:pt x="3942608" y="3297382"/>
                  <a:pt x="3978234" y="3441865"/>
                  <a:pt x="3990109" y="3519054"/>
                </a:cubicBezTo>
                <a:cubicBezTo>
                  <a:pt x="4001984" y="3596243"/>
                  <a:pt x="3990109" y="3575461"/>
                  <a:pt x="3978234" y="3554680"/>
                </a:cubicBezTo>
              </a:path>
            </a:pathLst>
          </a:cu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/>
          <p:cNvSpPr/>
          <p:nvPr/>
        </p:nvSpPr>
        <p:spPr>
          <a:xfrm rot="1705591">
            <a:off x="612195" y="2769589"/>
            <a:ext cx="2582953" cy="2176078"/>
          </a:xfrm>
          <a:prstGeom prst="arc">
            <a:avLst>
              <a:gd name="adj1" fmla="val 15207764"/>
              <a:gd name="adj2" fmla="val 0"/>
            </a:avLst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3143240" y="3643314"/>
            <a:ext cx="64294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2">
                    <a:lumMod val="50000"/>
                  </a:schemeClr>
                </a:solidFill>
              </a:rPr>
              <a:t>70</a:t>
            </a:r>
            <a:r>
              <a:rPr lang="en-GB" sz="1400" baseline="30000" dirty="0" smtClean="0">
                <a:solidFill>
                  <a:schemeClr val="accent2">
                    <a:lumMod val="50000"/>
                  </a:schemeClr>
                </a:solidFill>
              </a:rPr>
              <a:t>o</a:t>
            </a:r>
            <a:endParaRPr lang="en-GB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3108" y="214290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wbwÿß</a:t>
            </a:r>
            <a:r>
              <a:rPr lang="en-US" sz="3600" b="1" dirty="0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e¯‘i</a:t>
            </a:r>
            <a:r>
              <a:rPr lang="en-US" sz="3600" b="1" dirty="0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cvjøv</a:t>
            </a:r>
            <a:endParaRPr lang="en-US" sz="3600" b="1" dirty="0">
              <a:solidFill>
                <a:srgbClr val="FF0000"/>
              </a:solidFill>
              <a:latin typeface="TonnyBanglaMJ" pitchFamily="2" charset="0"/>
              <a:cs typeface="TonnyBangla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 animBg="1"/>
      <p:bldP spid="30" grpId="0" animBg="1"/>
      <p:bldP spid="32" grpId="0"/>
      <p:bldP spid="34" grpId="0"/>
      <p:bldP spid="16" grpId="0"/>
      <p:bldP spid="17" grpId="0"/>
      <p:bldP spid="18" grpId="0"/>
      <p:bldP spid="19" grpId="0" animBg="1"/>
      <p:bldP spid="20" grpId="0" animBg="1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FF00FF"/>
                </a:solidFill>
                <a:latin typeface="TonnyBanglaMJ" pitchFamily="2" charset="0"/>
                <a:cs typeface="TonnyBanglaMJ" pitchFamily="2" charset="0"/>
              </a:rPr>
              <a:t>`</a:t>
            </a:r>
            <a:r>
              <a:rPr lang="en-US" sz="4800" dirty="0" err="1" smtClean="0">
                <a:solidFill>
                  <a:srgbClr val="FF00FF"/>
                </a:solidFill>
                <a:latin typeface="TonnyBanglaMJ" pitchFamily="2" charset="0"/>
                <a:cs typeface="TonnyBanglaMJ" pitchFamily="2" charset="0"/>
              </a:rPr>
              <a:t>jxq</a:t>
            </a:r>
            <a:r>
              <a:rPr lang="en-US" sz="4800" dirty="0" smtClean="0">
                <a:solidFill>
                  <a:srgbClr val="FF00FF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dirty="0" err="1" smtClean="0">
                <a:solidFill>
                  <a:srgbClr val="FF00FF"/>
                </a:solidFill>
                <a:latin typeface="TonnyBanglaMJ" pitchFamily="2" charset="0"/>
                <a:cs typeface="TonnyBanglaMJ" pitchFamily="2" charset="0"/>
              </a:rPr>
              <a:t>KvR</a:t>
            </a:r>
            <a:endParaRPr lang="en-US" sz="4800" dirty="0">
              <a:solidFill>
                <a:srgbClr val="FF00FF"/>
              </a:solidFill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42910" y="3000372"/>
            <a:ext cx="6643734" cy="158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-143702" y="2000240"/>
            <a:ext cx="3001190" cy="794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285852" y="2857496"/>
            <a:ext cx="214314" cy="21431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1428728" y="1428736"/>
            <a:ext cx="3857652" cy="1571636"/>
          </a:xfrm>
          <a:custGeom>
            <a:avLst/>
            <a:gdLst>
              <a:gd name="connsiteX0" fmla="*/ 0 w 3835730"/>
              <a:gd name="connsiteY0" fmla="*/ 1031173 h 1066799"/>
              <a:gd name="connsiteX1" fmla="*/ 463138 w 3835730"/>
              <a:gd name="connsiteY1" fmla="*/ 627412 h 1066799"/>
              <a:gd name="connsiteX2" fmla="*/ 938151 w 3835730"/>
              <a:gd name="connsiteY2" fmla="*/ 271153 h 1066799"/>
              <a:gd name="connsiteX3" fmla="*/ 1591293 w 3835730"/>
              <a:gd name="connsiteY3" fmla="*/ 9896 h 1066799"/>
              <a:gd name="connsiteX4" fmla="*/ 2505693 w 3835730"/>
              <a:gd name="connsiteY4" fmla="*/ 211776 h 1066799"/>
              <a:gd name="connsiteX5" fmla="*/ 3835730 w 3835730"/>
              <a:gd name="connsiteY5" fmla="*/ 1066799 h 1066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5730" h="1066799">
                <a:moveTo>
                  <a:pt x="0" y="1031173"/>
                </a:moveTo>
                <a:cubicBezTo>
                  <a:pt x="153389" y="892627"/>
                  <a:pt x="306779" y="754082"/>
                  <a:pt x="463138" y="627412"/>
                </a:cubicBezTo>
                <a:cubicBezTo>
                  <a:pt x="619497" y="500742"/>
                  <a:pt x="750125" y="374072"/>
                  <a:pt x="938151" y="271153"/>
                </a:cubicBezTo>
                <a:cubicBezTo>
                  <a:pt x="1126177" y="168234"/>
                  <a:pt x="1330036" y="19792"/>
                  <a:pt x="1591293" y="9896"/>
                </a:cubicBezTo>
                <a:cubicBezTo>
                  <a:pt x="1852550" y="0"/>
                  <a:pt x="2131620" y="35626"/>
                  <a:pt x="2505693" y="211776"/>
                </a:cubicBezTo>
                <a:cubicBezTo>
                  <a:pt x="2879766" y="387926"/>
                  <a:pt x="3357748" y="727362"/>
                  <a:pt x="3835730" y="1066799"/>
                </a:cubicBezTo>
              </a:path>
            </a:pathLst>
          </a:cu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857356" y="2621157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</a:rPr>
              <a:t>55</a:t>
            </a:r>
            <a:r>
              <a:rPr lang="en-GB" sz="1600" baseline="30000" dirty="0" smtClean="0">
                <a:solidFill>
                  <a:schemeClr val="accent2">
                    <a:lumMod val="50000"/>
                  </a:schemeClr>
                </a:solidFill>
              </a:rPr>
              <a:t>0</a:t>
            </a:r>
            <a:r>
              <a:rPr lang="en-GB" sz="1400" baseline="30000" dirty="0" smtClean="0"/>
              <a:t> </a:t>
            </a:r>
            <a:endParaRPr lang="en-GB" sz="1400" dirty="0"/>
          </a:p>
        </p:txBody>
      </p:sp>
      <p:sp>
        <p:nvSpPr>
          <p:cNvPr id="18" name="Arc 17"/>
          <p:cNvSpPr/>
          <p:nvPr/>
        </p:nvSpPr>
        <p:spPr>
          <a:xfrm>
            <a:off x="1357290" y="2643182"/>
            <a:ext cx="500066" cy="714380"/>
          </a:xfrm>
          <a:prstGeom prst="arc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215206" y="2753021"/>
            <a:ext cx="2857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X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2976" y="-24"/>
            <a:ext cx="28575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Y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7224" y="2977218"/>
            <a:ext cx="42862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O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5400000" flipH="1" flipV="1">
            <a:off x="1138643" y="1893083"/>
            <a:ext cx="1325936" cy="968746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785918" y="1447372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25ms</a:t>
            </a:r>
            <a:r>
              <a:rPr lang="en-GB" sz="1600" baseline="30000" dirty="0" smtClean="0">
                <a:solidFill>
                  <a:srgbClr val="FF0000"/>
                </a:solidFill>
              </a:rPr>
              <a:t>-1</a:t>
            </a:r>
            <a:r>
              <a:rPr lang="en-GB" sz="1400" baseline="30000" dirty="0" smtClean="0"/>
              <a:t> </a:t>
            </a:r>
            <a:endParaRPr lang="en-GB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142844" y="3786190"/>
            <a:ext cx="900115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K.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cÖvm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Kx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?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L.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cÖv‡mi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MwZ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w`¦gvwÎK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†Kb?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M.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wP‡Î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D‡jøwLZ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†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e‡M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I †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Kv‡Y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cÖvmwUi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me©vwaK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D”PZv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I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Abyf‚wgK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cvjøv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wbY©q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Ki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|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N.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cÖvmwUi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Abyf‚wgK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cvjøv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I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me©vwaK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D”PZv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wK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k‡Z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©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mgvb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n‡Z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cv‡i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MvwYwZK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we‡kølb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Ki</a:t>
            </a:r>
            <a:r>
              <a:rPr lang="en-US" sz="2800" dirty="0" smtClean="0">
                <a:solidFill>
                  <a:srgbClr val="002060"/>
                </a:solidFill>
                <a:latin typeface="TonnyBanglaMJ" pitchFamily="2" charset="0"/>
                <a:cs typeface="TonnyBanglaMJ" pitchFamily="2" charset="0"/>
              </a:rPr>
              <a:t>|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7" grpId="0"/>
      <p:bldP spid="18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onnyBanglaMJ" pitchFamily="2" charset="0"/>
                <a:cs typeface="TonnyBanglaMJ" pitchFamily="2" charset="0"/>
              </a:rPr>
              <a:t>1|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cÖv‡mi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 †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ÿ‡Î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-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.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MwZc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_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cive„Ë</a:t>
            </a:r>
            <a:endParaRPr lang="en-US" dirty="0" smtClean="0">
              <a:latin typeface="TonnyBanglaMJ" pitchFamily="2" charset="0"/>
              <a:cs typeface="TonnyBanglaMJ" pitchFamily="2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.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me©vwaK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D”PZvq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MwZ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k~Y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¨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nq</a:t>
            </a:r>
            <a:endParaRPr lang="en-US" dirty="0" smtClean="0">
              <a:latin typeface="TonnyBanglaMJ" pitchFamily="2" charset="0"/>
              <a:cs typeface="TonnyBanglaMJ" pitchFamily="2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.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m‡e©v”P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D”PZvq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 DV‡Z †h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mgq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jv‡M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, †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mLvb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 †_‡K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bvg‡Z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Zvi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 Kg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mgq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jv‡M</a:t>
            </a:r>
            <a:endParaRPr lang="en-US" dirty="0" smtClean="0">
              <a:latin typeface="TonnyBanglaMJ" pitchFamily="2" charset="0"/>
              <a:cs typeface="TonnyBanglaMJ" pitchFamily="2" charset="0"/>
            </a:endParaRPr>
          </a:p>
          <a:p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wb‡Pi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 †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KvbwU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mwVK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?</a:t>
            </a:r>
          </a:p>
          <a:p>
            <a:r>
              <a:rPr lang="en-US" dirty="0" smtClean="0">
                <a:latin typeface="TonnyBanglaMJ" pitchFamily="2" charset="0"/>
                <a:cs typeface="TonnyBanglaMJ" pitchFamily="2" charset="0"/>
              </a:rPr>
              <a:t>K.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             L.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ii            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M.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iii           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N.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ii, 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iii</a:t>
            </a:r>
          </a:p>
          <a:p>
            <a:r>
              <a:rPr lang="en-US" dirty="0" smtClean="0">
                <a:latin typeface="TonnyBanglaMJ" pitchFamily="2" charset="0"/>
                <a:cs typeface="TonnyBanglaMJ" pitchFamily="2" charset="0"/>
              </a:rPr>
              <a:t>2|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cÖv‡mi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wb‡ÿcY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 †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KvY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90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n‡j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Gi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cvjøv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n‡e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-</a:t>
            </a:r>
          </a:p>
          <a:p>
            <a:r>
              <a:rPr lang="en-US" dirty="0" smtClean="0">
                <a:latin typeface="TonnyBanglaMJ" pitchFamily="2" charset="0"/>
                <a:cs typeface="TonnyBanglaMJ" pitchFamily="2" charset="0"/>
              </a:rPr>
              <a:t>K.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90 m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           L.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100 m            </a:t>
            </a:r>
            <a:r>
              <a:rPr lang="en-US" dirty="0" err="1" smtClean="0">
                <a:latin typeface="TonnyBanglaMJ" pitchFamily="2" charset="0"/>
                <a:cs typeface="TonnyBanglaMJ" pitchFamily="2" charset="0"/>
              </a:rPr>
              <a:t>M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           </a:t>
            </a:r>
            <a:r>
              <a:rPr lang="en-US" dirty="0" smtClean="0">
                <a:latin typeface="TonnyBanglaMJ" pitchFamily="2" charset="0"/>
                <a:cs typeface="TonnyBanglaMJ" pitchFamily="2" charset="0"/>
              </a:rPr>
              <a:t>N.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90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endParaRPr lang="en-US" dirty="0"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7200" dirty="0" err="1" smtClean="0">
                <a:latin typeface="TonnyBanglaMJ" pitchFamily="2" charset="0"/>
                <a:cs typeface="TonnyBanglaMJ" pitchFamily="2" charset="0"/>
              </a:rPr>
              <a:t>g~j¨vqb</a:t>
            </a:r>
            <a:endParaRPr lang="en-US" sz="7200" dirty="0">
              <a:latin typeface="TonnyBanglaMJ" pitchFamily="2" charset="0"/>
              <a:cs typeface="TonnyBangla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57752" y="1857364"/>
            <a:ext cx="3929058" cy="4500594"/>
            <a:chOff x="4214810" y="1357298"/>
            <a:chExt cx="4502182" cy="492922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6072198" y="2928934"/>
              <a:ext cx="1643074" cy="142876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7216000" y="4856966"/>
              <a:ext cx="1000132" cy="158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5572926" y="3428206"/>
              <a:ext cx="1000132" cy="158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072198" y="2928934"/>
              <a:ext cx="1500198" cy="571504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572396" y="3500438"/>
              <a:ext cx="1143008" cy="928694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8251851" y="4892685"/>
              <a:ext cx="928694" cy="158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715272" y="5357826"/>
              <a:ext cx="1000132" cy="158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715272" y="4429132"/>
              <a:ext cx="1000132" cy="158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072198" y="3929066"/>
              <a:ext cx="1357322" cy="214314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V="1">
              <a:off x="3857620" y="1714488"/>
              <a:ext cx="2571768" cy="185738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7679553" y="5393545"/>
              <a:ext cx="928694" cy="857256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>
            <a:stCxn id="51" idx="1"/>
          </p:cNvCxnSpPr>
          <p:nvPr/>
        </p:nvCxnSpPr>
        <p:spPr>
          <a:xfrm rot="10800000" flipV="1">
            <a:off x="1285852" y="5405122"/>
            <a:ext cx="2857520" cy="24142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5" name="Picture 3" descr="C:\Users\asus\Desktop\f2.jpg"/>
          <p:cNvPicPr>
            <a:picLocks noChangeAspect="1" noChangeArrowheads="1"/>
          </p:cNvPicPr>
          <p:nvPr/>
        </p:nvPicPr>
        <p:blipFill>
          <a:blip r:embed="rId3"/>
          <a:srcRect l="12355" t="3608" r="15251" b="3608"/>
          <a:stretch>
            <a:fillRect/>
          </a:stretch>
        </p:blipFill>
        <p:spPr bwMode="auto">
          <a:xfrm>
            <a:off x="1071538" y="5143512"/>
            <a:ext cx="494113" cy="474349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1" name="TextBox 50"/>
          <p:cNvSpPr txBox="1"/>
          <p:nvPr/>
        </p:nvSpPr>
        <p:spPr>
          <a:xfrm>
            <a:off x="4143372" y="514351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accent2"/>
                </a:solidFill>
              </a:rPr>
              <a:t>40</a:t>
            </a:r>
            <a:r>
              <a:rPr lang="bn-BD" sz="2800" dirty="0" smtClean="0">
                <a:solidFill>
                  <a:schemeClr val="accent2"/>
                </a:solidFill>
              </a:rPr>
              <a:t>m</a:t>
            </a:r>
            <a:endParaRPr lang="en-GB" sz="2800" dirty="0">
              <a:solidFill>
                <a:schemeClr val="accent2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rot="5400000" flipH="1" flipV="1">
            <a:off x="1142976" y="4143380"/>
            <a:ext cx="1428760" cy="1143008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785918" y="4929198"/>
            <a:ext cx="857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Vrinda"/>
                <a:ea typeface="Calibri" pitchFamily="34" charset="0"/>
                <a:cs typeface="Vrinda"/>
              </a:rPr>
              <a:t>30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Vrinda"/>
                <a:ea typeface="Calibri" pitchFamily="34" charset="0"/>
                <a:cs typeface="Vrinda"/>
              </a:rPr>
              <a:t>0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rot="5400000" flipH="1" flipV="1">
            <a:off x="-213155" y="3927875"/>
            <a:ext cx="2999602" cy="1588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1643042" y="142852"/>
            <a:ext cx="39842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4AA86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evwoi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4AA86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4AA86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KvR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4AA86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4282" y="5780806"/>
            <a:ext cx="7643866" cy="10772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TonnyBanglaMJ" pitchFamily="2" charset="0"/>
                <a:cs typeface="TonnyBanglaMJ" pitchFamily="2" charset="0"/>
              </a:rPr>
              <a:t>* </a:t>
            </a:r>
            <a:r>
              <a:rPr lang="en-US" sz="2800" b="1" dirty="0" err="1" smtClean="0">
                <a:solidFill>
                  <a:schemeClr val="accent2"/>
                </a:solidFill>
                <a:latin typeface="TonnyBanglaMJ" pitchFamily="2" charset="0"/>
                <a:cs typeface="TonnyBanglaMJ" pitchFamily="2" charset="0"/>
              </a:rPr>
              <a:t>Dc‡i</a:t>
            </a:r>
            <a:r>
              <a:rPr lang="en-US" sz="2800" b="1" dirty="0" smtClean="0">
                <a:solidFill>
                  <a:schemeClr val="accent2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TonnyBanglaMJ" pitchFamily="2" charset="0"/>
                <a:cs typeface="TonnyBanglaMJ" pitchFamily="2" charset="0"/>
              </a:rPr>
              <a:t>D‡jøwLZ</a:t>
            </a:r>
            <a:r>
              <a:rPr lang="en-US" sz="2800" b="1" dirty="0" smtClean="0">
                <a:solidFill>
                  <a:schemeClr val="accent2"/>
                </a:solidFill>
                <a:latin typeface="TonnyBanglaMJ" pitchFamily="2" charset="0"/>
                <a:cs typeface="TonnyBanglaMJ" pitchFamily="2" charset="0"/>
              </a:rPr>
              <a:t> Z_¨ </a:t>
            </a:r>
            <a:r>
              <a:rPr lang="en-US" sz="2800" b="1" dirty="0" err="1" smtClean="0">
                <a:solidFill>
                  <a:schemeClr val="accent2"/>
                </a:solidFill>
                <a:latin typeface="TonnyBanglaMJ" pitchFamily="2" charset="0"/>
                <a:cs typeface="TonnyBanglaMJ" pitchFamily="2" charset="0"/>
              </a:rPr>
              <a:t>Abyhvqx</a:t>
            </a:r>
            <a:r>
              <a:rPr lang="en-US" sz="2800" b="1" dirty="0" smtClean="0">
                <a:solidFill>
                  <a:schemeClr val="accent2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TonnyBanglaMJ" pitchFamily="2" charset="0"/>
                <a:cs typeface="TonnyBanglaMJ" pitchFamily="2" charset="0"/>
              </a:rPr>
              <a:t>ej</a:t>
            </a:r>
            <a:r>
              <a:rPr lang="en-US" sz="2800" b="1" dirty="0" smtClean="0">
                <a:solidFill>
                  <a:schemeClr val="accent2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TonnyBanglaMJ" pitchFamily="2" charset="0"/>
                <a:cs typeface="TonnyBanglaMJ" pitchFamily="2" charset="0"/>
              </a:rPr>
              <a:t>Øviv</a:t>
            </a:r>
            <a:r>
              <a:rPr lang="en-US" sz="2800" b="1" dirty="0" smtClean="0">
                <a:solidFill>
                  <a:schemeClr val="accent2"/>
                </a:solidFill>
                <a:latin typeface="TonnyBanglaMJ" pitchFamily="2" charset="0"/>
                <a:cs typeface="TonnyBanglaMJ" pitchFamily="2" charset="0"/>
              </a:rPr>
              <a:t> †</a:t>
            </a:r>
            <a:r>
              <a:rPr lang="en-US" sz="2800" b="1" dirty="0" err="1" smtClean="0">
                <a:solidFill>
                  <a:schemeClr val="accent2"/>
                </a:solidFill>
                <a:latin typeface="TonnyBanglaMJ" pitchFamily="2" charset="0"/>
                <a:cs typeface="TonnyBanglaMJ" pitchFamily="2" charset="0"/>
              </a:rPr>
              <a:t>Mvj</a:t>
            </a:r>
            <a:r>
              <a:rPr lang="en-US" sz="2800" b="1" dirty="0" smtClean="0">
                <a:solidFill>
                  <a:schemeClr val="accent2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TonnyBanglaMJ" pitchFamily="2" charset="0"/>
                <a:cs typeface="TonnyBanglaMJ" pitchFamily="2" charset="0"/>
              </a:rPr>
              <a:t>nIqvi</a:t>
            </a:r>
            <a:r>
              <a:rPr lang="en-US" sz="2800" b="1" dirty="0" smtClean="0">
                <a:solidFill>
                  <a:schemeClr val="accent2"/>
                </a:solidFill>
                <a:latin typeface="TonnyBanglaMJ" pitchFamily="2" charset="0"/>
                <a:cs typeface="TonnyBanglaMJ" pitchFamily="2" charset="0"/>
              </a:rPr>
              <a:t> m¤¢</a:t>
            </a:r>
            <a:r>
              <a:rPr lang="en-US" sz="2800" b="1" dirty="0" err="1" smtClean="0">
                <a:solidFill>
                  <a:schemeClr val="accent2"/>
                </a:solidFill>
                <a:latin typeface="TonnyBanglaMJ" pitchFamily="2" charset="0"/>
                <a:cs typeface="TonnyBanglaMJ" pitchFamily="2" charset="0"/>
              </a:rPr>
              <a:t>vebv</a:t>
            </a:r>
            <a:r>
              <a:rPr lang="en-US" sz="2800" b="1" dirty="0" smtClean="0">
                <a:solidFill>
                  <a:schemeClr val="accent2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TonnyBanglaMJ" pitchFamily="2" charset="0"/>
                <a:cs typeface="TonnyBanglaMJ" pitchFamily="2" charset="0"/>
              </a:rPr>
              <a:t>Av‡jvPbv</a:t>
            </a:r>
            <a:r>
              <a:rPr lang="en-US" sz="2800" b="1" dirty="0" smtClean="0">
                <a:solidFill>
                  <a:schemeClr val="accent2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TonnyBanglaMJ" pitchFamily="2" charset="0"/>
                <a:cs typeface="TonnyBanglaMJ" pitchFamily="2" charset="0"/>
              </a:rPr>
              <a:t>Ki</a:t>
            </a:r>
            <a:r>
              <a:rPr lang="en-US" sz="2800" b="1" dirty="0" smtClean="0">
                <a:solidFill>
                  <a:schemeClr val="accent2"/>
                </a:solidFill>
                <a:latin typeface="TonnyBanglaMJ" pitchFamily="2" charset="0"/>
                <a:cs typeface="TonnyBanglaMJ" pitchFamily="2" charset="0"/>
              </a:rPr>
              <a:t>|</a:t>
            </a:r>
            <a:endParaRPr lang="en-GB" sz="2800" b="1" dirty="0">
              <a:solidFill>
                <a:schemeClr val="accent2"/>
              </a:solidFill>
              <a:latin typeface="TonnyBanglaMJ" pitchFamily="2" charset="0"/>
              <a:cs typeface="TonnyBanglaMJ" pitchFamily="2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000628" y="5429264"/>
            <a:ext cx="2928958" cy="1588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857356" y="3429000"/>
            <a:ext cx="1285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24 ms</a:t>
            </a:r>
            <a:r>
              <a:rPr lang="en-US" sz="2400" b="1" baseline="30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-1</a:t>
            </a:r>
            <a:endParaRPr kumimoji="0" lang="en-US" sz="2400" b="1" i="0" u="none" strike="noStrike" cap="none" normalizeH="0" baseline="3000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929586" y="4929198"/>
            <a:ext cx="642942" cy="30777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2.1</a:t>
            </a:r>
            <a:r>
              <a:rPr lang="bn-BD" sz="1400" b="1" dirty="0" smtClean="0">
                <a:solidFill>
                  <a:schemeClr val="accent2"/>
                </a:solidFill>
              </a:rPr>
              <a:t>m</a:t>
            </a:r>
            <a:endParaRPr lang="en-GB" sz="1400" b="1" dirty="0">
              <a:solidFill>
                <a:schemeClr val="accent2"/>
              </a:solidFill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 rot="5400000">
            <a:off x="8071274" y="5356637"/>
            <a:ext cx="286545" cy="1584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rot="5400000" flipH="1" flipV="1">
            <a:off x="8072464" y="4786323"/>
            <a:ext cx="285749" cy="1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0023 C 0.05399 -0.08333 0.11024 -0.16435 0.15364 -0.21412 C 0.19757 -0.26435 0.21996 -0.28611 0.26128 -0.30231 C 0.30278 -0.31921 0.33437 -0.33935 0.40173 -0.31319 C 0.46979 -0.28495 0.62413 -0.1625 0.66944 -0.13171 " pathEditMode="relative" rAng="341392" ptsTypes="aaaaA">
                                      <p:cBhvr>
                                        <p:cTn id="109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1"/>
      <p:bldP spid="28676" grpId="0"/>
      <p:bldP spid="50" grpId="0"/>
      <p:bldP spid="58" grpId="0" animBg="1"/>
      <p:bldP spid="80" grpId="1"/>
      <p:bldP spid="8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257372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ab¨ev</a:t>
            </a:r>
            <a:r>
              <a:rPr lang="en-US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ParashSushreeMJ" pitchFamily="2" charset="0"/>
                <a:cs typeface="ParashSushreeMJ" pitchFamily="2" charset="0"/>
              </a:rPr>
              <a:t>`</a:t>
            </a:r>
            <a:endParaRPr lang="en-US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ParashSushreeMJ" pitchFamily="2" charset="0"/>
              <a:cs typeface="ParashSushreeMJ" pitchFamily="2" charset="0"/>
            </a:endParaRPr>
          </a:p>
        </p:txBody>
      </p:sp>
      <p:pic>
        <p:nvPicPr>
          <p:cNvPr id="3" name="Picture 2" descr="images (3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3357553" cy="2857520"/>
          </a:xfrm>
          <a:prstGeom prst="rect">
            <a:avLst/>
          </a:prstGeom>
        </p:spPr>
      </p:pic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534" y="4100526"/>
            <a:ext cx="2686060" cy="2686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714488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6600" b="1" dirty="0" smtClean="0">
                <a:solidFill>
                  <a:srgbClr val="7030A0"/>
                </a:solidFill>
                <a:latin typeface="RinkiySushreeMJ" pitchFamily="2" charset="0"/>
                <a:cs typeface="ChandrabatiMatraMJ" pitchFamily="2" charset="0"/>
              </a:rPr>
              <a:t>‡</a:t>
            </a:r>
            <a:r>
              <a:rPr lang="en-US" sz="6600" b="1" dirty="0" err="1" smtClean="0">
                <a:solidFill>
                  <a:srgbClr val="7030A0"/>
                </a:solidFill>
                <a:latin typeface="RinkiySushreeMJ" pitchFamily="2" charset="0"/>
                <a:cs typeface="ChandrabatiMatraMJ" pitchFamily="2" charset="0"/>
              </a:rPr>
              <a:t>gvt</a:t>
            </a:r>
            <a:r>
              <a:rPr lang="en-US" sz="6600" b="1" dirty="0" smtClean="0">
                <a:solidFill>
                  <a:srgbClr val="7030A0"/>
                </a:solidFill>
                <a:latin typeface="RinkiySushreeMJ" pitchFamily="2" charset="0"/>
                <a:cs typeface="ChandrabatiMatraMJ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RinkiySushreeMJ" pitchFamily="2" charset="0"/>
                <a:cs typeface="ChandrabatiMatraMJ" pitchFamily="2" charset="0"/>
              </a:rPr>
              <a:t>mvBdzj</a:t>
            </a:r>
            <a:r>
              <a:rPr lang="en-US" sz="6600" b="1" dirty="0" smtClean="0">
                <a:solidFill>
                  <a:srgbClr val="7030A0"/>
                </a:solidFill>
                <a:latin typeface="RinkiySushreeMJ" pitchFamily="2" charset="0"/>
                <a:cs typeface="ChandrabatiMatraMJ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RinkiySushreeMJ" pitchFamily="2" charset="0"/>
                <a:cs typeface="ChandrabatiMatraMJ" pitchFamily="2" charset="0"/>
              </a:rPr>
              <a:t>Bmjvg</a:t>
            </a:r>
            <a:endParaRPr lang="en-US" sz="6600" b="1" dirty="0" smtClean="0">
              <a:solidFill>
                <a:srgbClr val="7030A0"/>
              </a:solidFill>
              <a:latin typeface="RinkiySushreeMJ" pitchFamily="2" charset="0"/>
              <a:cs typeface="ChandrabatiMatraMJ" pitchFamily="2" charset="0"/>
            </a:endParaRPr>
          </a:p>
          <a:p>
            <a:r>
              <a:rPr lang="en-US" sz="6600" b="1" dirty="0" err="1" smtClean="0">
                <a:solidFill>
                  <a:srgbClr val="7030A0"/>
                </a:solidFill>
                <a:latin typeface="RinkiySushreeMJ" pitchFamily="2" charset="0"/>
                <a:cs typeface="ChandrabatiMatraMJ" pitchFamily="2" charset="0"/>
              </a:rPr>
              <a:t>cÖfvlK</a:t>
            </a:r>
            <a:r>
              <a:rPr lang="en-US" sz="6600" b="1" dirty="0" smtClean="0">
                <a:solidFill>
                  <a:srgbClr val="7030A0"/>
                </a:solidFill>
                <a:latin typeface="RinkiySushreeMJ" pitchFamily="2" charset="0"/>
                <a:cs typeface="ChandrabatiMatraMJ" pitchFamily="2" charset="0"/>
              </a:rPr>
              <a:t>, </a:t>
            </a:r>
            <a:r>
              <a:rPr lang="en-US" sz="6600" b="1" dirty="0" err="1" smtClean="0">
                <a:solidFill>
                  <a:srgbClr val="7030A0"/>
                </a:solidFill>
                <a:latin typeface="RinkiySushreeMJ" pitchFamily="2" charset="0"/>
                <a:cs typeface="ChandrabatiMatraMJ" pitchFamily="2" charset="0"/>
              </a:rPr>
              <a:t>c`v</a:t>
            </a:r>
            <a:r>
              <a:rPr lang="en-US" sz="6600" b="1" dirty="0" smtClean="0">
                <a:solidFill>
                  <a:srgbClr val="7030A0"/>
                </a:solidFill>
                <a:latin typeface="RinkiySushreeMJ" pitchFamily="2" charset="0"/>
                <a:cs typeface="ChandrabatiMatraMJ" pitchFamily="2" charset="0"/>
              </a:rPr>
              <a:t>_© </a:t>
            </a:r>
            <a:r>
              <a:rPr lang="en-US" sz="6600" b="1" dirty="0" err="1" smtClean="0">
                <a:solidFill>
                  <a:srgbClr val="7030A0"/>
                </a:solidFill>
                <a:latin typeface="RinkiySushreeMJ" pitchFamily="2" charset="0"/>
                <a:cs typeface="ChandrabatiMatraMJ" pitchFamily="2" charset="0"/>
              </a:rPr>
              <a:t>weÁvb</a:t>
            </a:r>
            <a:endParaRPr lang="en-US" sz="6600" b="1" dirty="0" smtClean="0">
              <a:solidFill>
                <a:srgbClr val="7030A0"/>
              </a:solidFill>
              <a:latin typeface="RinkiySushreeMJ" pitchFamily="2" charset="0"/>
              <a:cs typeface="ChandrabatiMatraMJ" pitchFamily="2" charset="0"/>
            </a:endParaRPr>
          </a:p>
          <a:p>
            <a:r>
              <a:rPr lang="en-US" sz="5400" dirty="0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‡</a:t>
            </a:r>
            <a:r>
              <a:rPr lang="en-US" sz="5400" dirty="0" err="1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evqvwjqv</a:t>
            </a:r>
            <a:r>
              <a:rPr lang="en-US" sz="5400" dirty="0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 </a:t>
            </a:r>
            <a:r>
              <a:rPr lang="en-US" sz="5400" dirty="0" err="1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evRvi</a:t>
            </a:r>
            <a:r>
              <a:rPr lang="en-US" sz="5400" dirty="0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 </a:t>
            </a:r>
            <a:r>
              <a:rPr lang="en-US" sz="5400" dirty="0" err="1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Avwjg</a:t>
            </a:r>
            <a:r>
              <a:rPr lang="en-US" sz="5400" dirty="0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 </a:t>
            </a:r>
            <a:r>
              <a:rPr lang="en-US" sz="5400" dirty="0" err="1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gv`ªvmv</a:t>
            </a:r>
            <a:endParaRPr lang="en-US" sz="5400" dirty="0" smtClean="0">
              <a:solidFill>
                <a:srgbClr val="9933FF"/>
              </a:solidFill>
              <a:latin typeface="RinkiySushreeMJ" pitchFamily="2" charset="0"/>
              <a:cs typeface="ChandrabatiMatraMJ" pitchFamily="2" charset="0"/>
            </a:endParaRPr>
          </a:p>
          <a:p>
            <a:r>
              <a:rPr lang="en-US" sz="5400" dirty="0" err="1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Djøvcvov</a:t>
            </a:r>
            <a:r>
              <a:rPr lang="en-US" sz="5400" dirty="0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, </a:t>
            </a:r>
            <a:r>
              <a:rPr lang="en-US" sz="5400" dirty="0" err="1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wmivRMÄ</a:t>
            </a:r>
            <a:r>
              <a:rPr lang="en-US" sz="5400" dirty="0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|</a:t>
            </a:r>
          </a:p>
          <a:p>
            <a:r>
              <a:rPr lang="en-US" sz="5400" dirty="0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‡</a:t>
            </a:r>
            <a:r>
              <a:rPr lang="en-US" sz="5400" dirty="0" err="1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gvevBj</a:t>
            </a:r>
            <a:r>
              <a:rPr lang="en-US" sz="5400" dirty="0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 : 01722 562843</a:t>
            </a:r>
          </a:p>
          <a:p>
            <a:r>
              <a:rPr lang="en-US" sz="5400" dirty="0" err="1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B‡gBj</a:t>
            </a:r>
            <a:r>
              <a:rPr lang="en-US" sz="5400" dirty="0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 : </a:t>
            </a:r>
            <a:r>
              <a:rPr lang="en-US" sz="5400" dirty="0" smtClean="0">
                <a:solidFill>
                  <a:srgbClr val="9933FF"/>
                </a:solidFill>
                <a:latin typeface="Calibri" pitchFamily="34" charset="0"/>
                <a:cs typeface="ChandrabatiMatraMJ" pitchFamily="2" charset="0"/>
              </a:rPr>
              <a:t>saifa9787@gmail.com</a:t>
            </a:r>
            <a:endParaRPr lang="en-US" sz="5400" dirty="0">
              <a:solidFill>
                <a:srgbClr val="9933FF"/>
              </a:solidFill>
              <a:latin typeface="ChandrabatiMatraMJ" pitchFamily="2" charset="0"/>
              <a:cs typeface="ChandrabatiMatraMJ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98308"/>
            <a:ext cx="8621870" cy="987552"/>
          </a:xfrm>
        </p:spPr>
        <p:txBody>
          <a:bodyPr>
            <a:noAutofit/>
          </a:bodyPr>
          <a:lstStyle/>
          <a:p>
            <a:r>
              <a:rPr lang="en-US" sz="8000" b="1" dirty="0" err="1" smtClean="0">
                <a:solidFill>
                  <a:srgbClr val="C00000"/>
                </a:solidFill>
                <a:latin typeface="TangonMotaMJ" pitchFamily="2" charset="0"/>
                <a:cs typeface="TangonMotaMJ" pitchFamily="2" charset="0"/>
              </a:rPr>
              <a:t>wkÿK</a:t>
            </a:r>
            <a:r>
              <a:rPr lang="en-US" sz="8000" b="1" dirty="0" smtClean="0">
                <a:solidFill>
                  <a:srgbClr val="C00000"/>
                </a:solidFill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TangonMotaMJ" pitchFamily="2" charset="0"/>
                <a:cs typeface="TangonMotaMJ" pitchFamily="2" charset="0"/>
              </a:rPr>
              <a:t>cwiwPwZ</a:t>
            </a:r>
            <a:endParaRPr lang="en-US" sz="8000" b="1" dirty="0">
              <a:solidFill>
                <a:srgbClr val="C00000"/>
              </a:solidFill>
              <a:latin typeface="TangonMotaMJ" pitchFamily="2" charset="0"/>
              <a:cs typeface="TangonMotaMJ" pitchFamily="2" charset="0"/>
            </a:endParaRPr>
          </a:p>
        </p:txBody>
      </p:sp>
      <p:pic>
        <p:nvPicPr>
          <p:cNvPr id="6" name="Picture 5" descr="p5628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1285860"/>
            <a:ext cx="2071702" cy="24926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4"/>
            <a:ext cx="8229600" cy="654032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wb‡Pi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wP‡Îi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MwZ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¸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wj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j</a:t>
            </a:r>
            <a:r>
              <a:rPr lang="en-US" sz="4800" dirty="0" err="1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ÿ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¨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Ki</a:t>
            </a:r>
            <a:endParaRPr lang="en-GB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105957"/>
            <a:ext cx="5000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BhagirathiMJ" pitchFamily="2" charset="0"/>
                <a:cs typeface="BhagirathiMJ" pitchFamily="2" charset="0"/>
              </a:rPr>
              <a:t>wfwWI‡Z</a:t>
            </a:r>
            <a:r>
              <a:rPr lang="en-US" sz="4000" b="1" dirty="0" smtClean="0">
                <a:solidFill>
                  <a:srgbClr val="FF0000"/>
                </a:solidFill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BhagirathiMJ" pitchFamily="2" charset="0"/>
                <a:cs typeface="BhagirathiMJ" pitchFamily="2" charset="0"/>
              </a:rPr>
              <a:t>e‡ji</a:t>
            </a:r>
            <a:r>
              <a:rPr lang="en-US" sz="4000" b="1" dirty="0" smtClean="0">
                <a:solidFill>
                  <a:srgbClr val="FF0000"/>
                </a:solidFill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BhagirathiMJ" pitchFamily="2" charset="0"/>
                <a:cs typeface="BhagirathiMJ" pitchFamily="2" charset="0"/>
              </a:rPr>
              <a:t>MwZ‡iLv</a:t>
            </a:r>
            <a:r>
              <a:rPr lang="en-US" sz="4000" b="1" dirty="0" smtClean="0">
                <a:solidFill>
                  <a:srgbClr val="FF0000"/>
                </a:solidFill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BhagirathiMJ" pitchFamily="2" charset="0"/>
                <a:cs typeface="BhagirathiMJ" pitchFamily="2" charset="0"/>
              </a:rPr>
              <a:t>cieZx</a:t>
            </a:r>
            <a:r>
              <a:rPr lang="en-US" sz="4000" b="1" dirty="0" smtClean="0">
                <a:solidFill>
                  <a:srgbClr val="FF0000"/>
                </a:solidFill>
                <a:latin typeface="BhagirathiMJ" pitchFamily="2" charset="0"/>
                <a:cs typeface="BhagirathiMJ" pitchFamily="2" charset="0"/>
              </a:rPr>
              <a:t>©‡Z </a:t>
            </a:r>
            <a:r>
              <a:rPr lang="en-US" sz="4000" b="1" dirty="0" err="1" smtClean="0">
                <a:solidFill>
                  <a:srgbClr val="FF0000"/>
                </a:solidFill>
                <a:latin typeface="BhagirathiMJ" pitchFamily="2" charset="0"/>
                <a:cs typeface="BhagirathiMJ" pitchFamily="2" charset="0"/>
              </a:rPr>
              <a:t>wKfv‡e</a:t>
            </a:r>
            <a:r>
              <a:rPr lang="en-US" sz="4000" b="1" dirty="0" smtClean="0">
                <a:solidFill>
                  <a:srgbClr val="FF0000"/>
                </a:solidFill>
                <a:latin typeface="BhagirathiMJ" pitchFamily="2" charset="0"/>
                <a:cs typeface="BhagirathiMJ" pitchFamily="2" charset="0"/>
              </a:rPr>
              <a:t> †`</a:t>
            </a:r>
            <a:r>
              <a:rPr lang="en-US" sz="4000" b="1" dirty="0" err="1" smtClean="0">
                <a:solidFill>
                  <a:srgbClr val="FF0000"/>
                </a:solidFill>
                <a:latin typeface="BhagirathiMJ" pitchFamily="2" charset="0"/>
                <a:cs typeface="BhagirathiMJ" pitchFamily="2" charset="0"/>
              </a:rPr>
              <a:t>Lv‡bv</a:t>
            </a:r>
            <a:r>
              <a:rPr lang="en-US" sz="4000" b="1" dirty="0" smtClean="0">
                <a:solidFill>
                  <a:srgbClr val="FF0000"/>
                </a:solidFill>
                <a:latin typeface="BhagirathiMJ" pitchFamily="2" charset="0"/>
                <a:cs typeface="BhagirathiMJ" pitchFamily="2" charset="0"/>
              </a:rPr>
              <a:t> m¤¢e </a:t>
            </a:r>
            <a:r>
              <a:rPr lang="en-US" sz="4000" b="1" dirty="0" err="1" smtClean="0">
                <a:solidFill>
                  <a:srgbClr val="FF0000"/>
                </a:solidFill>
                <a:latin typeface="BhagirathiMJ" pitchFamily="2" charset="0"/>
                <a:cs typeface="BhagirathiMJ" pitchFamily="2" charset="0"/>
              </a:rPr>
              <a:t>nj</a:t>
            </a:r>
            <a:r>
              <a:rPr lang="en-US" sz="4000" b="1" dirty="0" smtClean="0">
                <a:solidFill>
                  <a:srgbClr val="FF0000"/>
                </a:solidFill>
                <a:latin typeface="BhagirathiMJ" pitchFamily="2" charset="0"/>
                <a:cs typeface="BhagirathiMJ" pitchFamily="2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BhagirathiMJ" pitchFamily="2" charset="0"/>
              <a:cs typeface="BhagirathiMJ" pitchFamily="2" charset="0"/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285720" y="3857628"/>
            <a:ext cx="3929090" cy="1143008"/>
          </a:xfrm>
          <a:prstGeom prst="notch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SamakalMJ" pitchFamily="2" charset="0"/>
                <a:cs typeface="SamakalMJ" pitchFamily="2" charset="0"/>
              </a:rPr>
              <a:t>‡</a:t>
            </a:r>
            <a:r>
              <a:rPr lang="en-US" sz="2400" b="1" dirty="0" err="1" smtClean="0">
                <a:latin typeface="SamakalMJ" pitchFamily="2" charset="0"/>
                <a:cs typeface="SamakalMJ" pitchFamily="2" charset="0"/>
              </a:rPr>
              <a:t>Zvgiv</a:t>
            </a:r>
            <a:r>
              <a:rPr lang="en-US" sz="2400" b="1" dirty="0" smtClean="0">
                <a:latin typeface="SamakalMJ" pitchFamily="2" charset="0"/>
                <a:cs typeface="SamakalMJ" pitchFamily="2" charset="0"/>
              </a:rPr>
              <a:t>  </a:t>
            </a:r>
            <a:r>
              <a:rPr lang="en-US" sz="2400" b="1" dirty="0" err="1" smtClean="0">
                <a:latin typeface="SamakalMJ" pitchFamily="2" charset="0"/>
                <a:cs typeface="SamakalMJ" pitchFamily="2" charset="0"/>
              </a:rPr>
              <a:t>wK</a:t>
            </a:r>
            <a:r>
              <a:rPr lang="en-US" sz="2400" b="1" dirty="0" smtClean="0">
                <a:latin typeface="SamakalMJ" pitchFamily="2" charset="0"/>
                <a:cs typeface="SamakalMJ" pitchFamily="2" charset="0"/>
              </a:rPr>
              <a:t>  </a:t>
            </a:r>
            <a:r>
              <a:rPr lang="en-US" sz="2400" b="1" dirty="0" err="1" smtClean="0">
                <a:latin typeface="SamakalMJ" pitchFamily="2" charset="0"/>
                <a:cs typeface="SamakalMJ" pitchFamily="2" charset="0"/>
              </a:rPr>
              <a:t>ej‡Z</a:t>
            </a:r>
            <a:r>
              <a:rPr lang="en-US" sz="2400" b="1" dirty="0" smtClean="0">
                <a:latin typeface="SamakalMJ" pitchFamily="2" charset="0"/>
                <a:cs typeface="SamakalMJ" pitchFamily="2" charset="0"/>
              </a:rPr>
              <a:t> </a:t>
            </a:r>
            <a:r>
              <a:rPr lang="en-US" sz="2400" b="1" dirty="0" err="1" smtClean="0">
                <a:latin typeface="SamakalMJ" pitchFamily="2" charset="0"/>
                <a:cs typeface="SamakalMJ" pitchFamily="2" charset="0"/>
              </a:rPr>
              <a:t>cvi</a:t>
            </a:r>
            <a:endParaRPr lang="en-US" sz="2400" b="1" dirty="0">
              <a:latin typeface="SamakalMJ" pitchFamily="2" charset="0"/>
              <a:cs typeface="SamakalMJ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023194" y="857232"/>
          <a:ext cx="3977930" cy="1428760"/>
        </p:xfrm>
        <a:graphic>
          <a:graphicData uri="http://schemas.openxmlformats.org/presentationml/2006/ole">
            <p:oleObj spid="_x0000_s1026" name="Packager Shell Object" showAsIcon="1" r:id="rId3" imgW="1916280" imgH="514440" progId="Package">
              <p:embed/>
            </p:oleObj>
          </a:graphicData>
        </a:graphic>
      </p:graphicFrame>
      <p:pic>
        <p:nvPicPr>
          <p:cNvPr id="10" name="Picture 9" descr="projecti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4357670"/>
            <a:ext cx="3714744" cy="2500330"/>
          </a:xfrm>
          <a:prstGeom prst="rect">
            <a:avLst/>
          </a:prstGeom>
        </p:spPr>
      </p:pic>
      <p:graphicFrame>
        <p:nvGraphicFramePr>
          <p:cNvPr id="12" name="Content Placeholder 11">
            <a:hlinkClick r:id="" action="ppaction://ole?verb=0"/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192894" y="1428736"/>
          <a:ext cx="3666301" cy="1014416"/>
        </p:xfrm>
        <a:graphic>
          <a:graphicData uri="http://schemas.openxmlformats.org/presentationml/2006/ole">
            <p:oleObj spid="_x0000_s1029" name="Packager Shell Object" r:id="rId5" imgW="1859040" imgH="5144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8794" y="1785926"/>
            <a:ext cx="5143536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angonMotaMJ" pitchFamily="2" charset="0"/>
                <a:cs typeface="TangonMotaMJ" pitchFamily="2" charset="0"/>
              </a:rPr>
              <a:t>c`v</a:t>
            </a:r>
            <a:r>
              <a:rPr lang="en-US" sz="4800" dirty="0" smtClean="0">
                <a:solidFill>
                  <a:srgbClr val="0070C0"/>
                </a:solidFill>
                <a:latin typeface="TangonMotaMJ" pitchFamily="2" charset="0"/>
                <a:cs typeface="TangonMotaMJ" pitchFamily="2" charset="0"/>
              </a:rPr>
              <a:t>_© </a:t>
            </a:r>
            <a:r>
              <a:rPr lang="en-US" sz="4800" dirty="0" err="1" smtClean="0">
                <a:solidFill>
                  <a:srgbClr val="0070C0"/>
                </a:solidFill>
                <a:latin typeface="TangonMotaMJ" pitchFamily="2" charset="0"/>
                <a:cs typeface="TangonMotaMJ" pitchFamily="2" charset="0"/>
              </a:rPr>
              <a:t>weÁvb</a:t>
            </a:r>
            <a:r>
              <a:rPr lang="en-US" sz="4800" dirty="0" smtClean="0">
                <a:solidFill>
                  <a:srgbClr val="0070C0"/>
                </a:solidFill>
                <a:latin typeface="TangonMotaMJ" pitchFamily="2" charset="0"/>
                <a:cs typeface="TangonMotaMJ" pitchFamily="2" charset="0"/>
              </a:rPr>
              <a:t> 1g </a:t>
            </a:r>
            <a:r>
              <a:rPr lang="en-US" sz="4800" dirty="0" err="1" smtClean="0">
                <a:solidFill>
                  <a:srgbClr val="0070C0"/>
                </a:solidFill>
                <a:latin typeface="TangonMotaMJ" pitchFamily="2" charset="0"/>
                <a:cs typeface="TangonMotaMJ" pitchFamily="2" charset="0"/>
              </a:rPr>
              <a:t>cÎ</a:t>
            </a:r>
            <a:endParaRPr lang="en-GB" sz="2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2857496"/>
            <a:ext cx="5072098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শ্রেণিঃ একাদশ</a:t>
            </a:r>
            <a:endParaRPr lang="en-GB" sz="3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4857760"/>
            <a:ext cx="5929354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9900CC"/>
                </a:solidFill>
                <a:latin typeface="TangonMotaMJ" pitchFamily="2" charset="0"/>
                <a:cs typeface="TangonMotaMJ" pitchFamily="2" charset="0"/>
              </a:rPr>
              <a:t>cÖ‡RKUvBj</a:t>
            </a:r>
            <a:r>
              <a:rPr lang="en-US" sz="3200" b="1" dirty="0" smtClean="0">
                <a:solidFill>
                  <a:srgbClr val="9900CC"/>
                </a:solidFill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3200" b="1" dirty="0" err="1" smtClean="0">
                <a:solidFill>
                  <a:srgbClr val="9900CC"/>
                </a:solidFill>
                <a:latin typeface="TangonMotaMJ" pitchFamily="2" charset="0"/>
                <a:cs typeface="TangonMotaMJ" pitchFamily="2" charset="0"/>
              </a:rPr>
              <a:t>ev</a:t>
            </a:r>
            <a:r>
              <a:rPr lang="en-US" sz="3200" b="1" dirty="0" smtClean="0">
                <a:solidFill>
                  <a:srgbClr val="9900CC"/>
                </a:solidFill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3200" b="1" dirty="0" err="1" smtClean="0">
                <a:solidFill>
                  <a:srgbClr val="9900CC"/>
                </a:solidFill>
                <a:latin typeface="TangonMotaMJ" pitchFamily="2" charset="0"/>
                <a:cs typeface="TangonMotaMJ" pitchFamily="2" charset="0"/>
              </a:rPr>
              <a:t>cÖvm</a:t>
            </a:r>
            <a:r>
              <a:rPr lang="en-US" sz="3200" b="1" dirty="0" smtClean="0">
                <a:solidFill>
                  <a:srgbClr val="9900CC"/>
                </a:solidFill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3200" b="1" dirty="0" err="1" smtClean="0">
                <a:solidFill>
                  <a:srgbClr val="9900CC"/>
                </a:solidFill>
                <a:latin typeface="TangonMotaMJ" pitchFamily="2" charset="0"/>
                <a:cs typeface="TangonMotaMJ" pitchFamily="2" charset="0"/>
              </a:rPr>
              <a:t>ev</a:t>
            </a:r>
            <a:r>
              <a:rPr lang="en-US" sz="3200" b="1" dirty="0" smtClean="0">
                <a:solidFill>
                  <a:srgbClr val="9900CC"/>
                </a:solidFill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3200" b="1" dirty="0" err="1" smtClean="0">
                <a:solidFill>
                  <a:srgbClr val="9900CC"/>
                </a:solidFill>
                <a:latin typeface="TangonMotaMJ" pitchFamily="2" charset="0"/>
                <a:cs typeface="TangonMotaMJ" pitchFamily="2" charset="0"/>
              </a:rPr>
              <a:t>cÖ‡ÿc‡Ki</a:t>
            </a:r>
            <a:r>
              <a:rPr lang="en-US" sz="3200" b="1" dirty="0" smtClean="0">
                <a:solidFill>
                  <a:srgbClr val="9900CC"/>
                </a:solidFill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3200" b="1" dirty="0" err="1" smtClean="0">
                <a:solidFill>
                  <a:srgbClr val="9900CC"/>
                </a:solidFill>
                <a:latin typeface="TangonMotaMJ" pitchFamily="2" charset="0"/>
                <a:cs typeface="TangonMotaMJ" pitchFamily="2" charset="0"/>
              </a:rPr>
              <a:t>MwZ</a:t>
            </a:r>
            <a:endParaRPr lang="en-GB" sz="3200" b="1" dirty="0">
              <a:solidFill>
                <a:srgbClr val="9900CC"/>
              </a:solidFill>
              <a:latin typeface="TangonMotaMJ" pitchFamily="2" charset="0"/>
              <a:cs typeface="TangonMota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3802567"/>
            <a:ext cx="5072098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dirty="0" smtClean="0">
                <a:latin typeface="TangonMotaMJ" pitchFamily="2" charset="0"/>
                <a:cs typeface="TangonMotaMJ" pitchFamily="2" charset="0"/>
              </a:rPr>
              <a:t>Z…</a:t>
            </a:r>
            <a:r>
              <a:rPr lang="en-GB" sz="4400" dirty="0" err="1" smtClean="0">
                <a:latin typeface="TangonMotaMJ" pitchFamily="2" charset="0"/>
                <a:cs typeface="TangonMotaMJ" pitchFamily="2" charset="0"/>
              </a:rPr>
              <a:t>Zxq</a:t>
            </a:r>
            <a:r>
              <a:rPr lang="en-GB" sz="4400" dirty="0" smtClean="0">
                <a:latin typeface="TangonMotaMJ" pitchFamily="2" charset="0"/>
                <a:cs typeface="TangonMotaMJ" pitchFamily="2" charset="0"/>
              </a:rPr>
              <a:t> </a:t>
            </a:r>
            <a:r>
              <a:rPr lang="en-GB" sz="4400" dirty="0" err="1" smtClean="0">
                <a:latin typeface="TangonMotaMJ" pitchFamily="2" charset="0"/>
                <a:cs typeface="TangonMotaMJ" pitchFamily="2" charset="0"/>
              </a:rPr>
              <a:t>Aa¨vq</a:t>
            </a:r>
            <a:r>
              <a:rPr lang="en-GB" sz="4400" dirty="0" smtClean="0">
                <a:latin typeface="TangonMotaMJ" pitchFamily="2" charset="0"/>
                <a:cs typeface="TangonMotaMJ" pitchFamily="2" charset="0"/>
              </a:rPr>
              <a:t>: </a:t>
            </a:r>
            <a:r>
              <a:rPr lang="en-GB" sz="4400" dirty="0" err="1" smtClean="0">
                <a:latin typeface="TangonMotaMJ" pitchFamily="2" charset="0"/>
                <a:cs typeface="TangonMotaMJ" pitchFamily="2" charset="0"/>
              </a:rPr>
              <a:t>MwZwe`¨v</a:t>
            </a:r>
            <a:endParaRPr lang="en-GB" sz="4400" dirty="0">
              <a:latin typeface="TangonMotaMJ" pitchFamily="2" charset="0"/>
              <a:cs typeface="TangonMota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142852"/>
            <a:ext cx="59293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002060"/>
                </a:solidFill>
                <a:latin typeface="TangonMotaMJ" pitchFamily="2" charset="0"/>
                <a:cs typeface="TangonMotaMJ" pitchFamily="2" charset="0"/>
              </a:rPr>
              <a:t>cvV</a:t>
            </a:r>
            <a:r>
              <a:rPr lang="en-US" sz="8800" dirty="0" smtClean="0">
                <a:solidFill>
                  <a:srgbClr val="002060"/>
                </a:solidFill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8800" dirty="0" err="1" smtClean="0">
                <a:solidFill>
                  <a:srgbClr val="002060"/>
                </a:solidFill>
                <a:latin typeface="TangonMotaMJ" pitchFamily="2" charset="0"/>
                <a:cs typeface="TangonMotaMJ" pitchFamily="2" charset="0"/>
              </a:rPr>
              <a:t>cwiwPwZ</a:t>
            </a:r>
            <a:endParaRPr lang="en-US" sz="8800" dirty="0">
              <a:solidFill>
                <a:srgbClr val="002060"/>
              </a:solidFill>
              <a:latin typeface="TangonMotaMJ" pitchFamily="2" charset="0"/>
              <a:cs typeface="TangonMota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14290"/>
            <a:ext cx="6786610" cy="120032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BhagirathiMJ" pitchFamily="2" charset="0"/>
                <a:cs typeface="BhagirathiMJ" pitchFamily="2" charset="0"/>
              </a:rPr>
              <a:t>cvV</a:t>
            </a:r>
            <a:r>
              <a:rPr lang="en-US" sz="7200" dirty="0" smtClean="0">
                <a:solidFill>
                  <a:srgbClr val="FF0000"/>
                </a:solidFill>
                <a:latin typeface="BhagirathiMJ" pitchFamily="2" charset="0"/>
                <a:cs typeface="BhagirathiMJ" pitchFamily="2" charset="0"/>
              </a:rPr>
              <a:t> †</a:t>
            </a:r>
            <a:r>
              <a:rPr lang="en-US" sz="7200" dirty="0" err="1" smtClean="0">
                <a:solidFill>
                  <a:srgbClr val="FF0000"/>
                </a:solidFill>
                <a:latin typeface="BhagirathiMJ" pitchFamily="2" charset="0"/>
                <a:cs typeface="BhagirathiMJ" pitchFamily="2" charset="0"/>
              </a:rPr>
              <a:t>k‡l</a:t>
            </a:r>
            <a:r>
              <a:rPr lang="en-US" sz="7200" dirty="0" smtClean="0">
                <a:solidFill>
                  <a:srgbClr val="FF0000"/>
                </a:solidFill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BhagirathiMJ" pitchFamily="2" charset="0"/>
                <a:cs typeface="BhagirathiMJ" pitchFamily="2" charset="0"/>
              </a:rPr>
              <a:t>wk</a:t>
            </a:r>
            <a:r>
              <a:rPr lang="en-US" sz="6600" dirty="0" err="1" smtClean="0">
                <a:solidFill>
                  <a:srgbClr val="FF0000"/>
                </a:solidFill>
                <a:latin typeface="TangonMotaMJ" pitchFamily="2" charset="0"/>
                <a:cs typeface="TangonMotaMJ" pitchFamily="2" charset="0"/>
              </a:rPr>
              <a:t>ÿ</a:t>
            </a:r>
            <a:r>
              <a:rPr lang="en-US" sz="7200" dirty="0" err="1" smtClean="0">
                <a:solidFill>
                  <a:srgbClr val="FF0000"/>
                </a:solidFill>
                <a:latin typeface="BhagirathiMJ" pitchFamily="2" charset="0"/>
                <a:cs typeface="BhagirathiMJ" pitchFamily="2" charset="0"/>
              </a:rPr>
              <a:t>v_x©iv</a:t>
            </a:r>
            <a:r>
              <a:rPr lang="en-US" sz="7200" dirty="0" smtClean="0">
                <a:solidFill>
                  <a:srgbClr val="FF0000"/>
                </a:solidFill>
                <a:latin typeface="BhagirathiMJ" pitchFamily="2" charset="0"/>
                <a:cs typeface="BhagirathiMJ" pitchFamily="2" charset="0"/>
              </a:rPr>
              <a:t> </a:t>
            </a:r>
            <a:endParaRPr lang="en-GB" sz="7200" dirty="0">
              <a:solidFill>
                <a:srgbClr val="FF0000"/>
              </a:solidFill>
              <a:latin typeface="BhagirathiMJ" pitchFamily="2" charset="0"/>
              <a:cs typeface="BhagirathiMJ" pitchFamily="2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4714884"/>
          </a:xfr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4300" dirty="0" err="1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cÖv‡mi</a:t>
            </a:r>
            <a:r>
              <a:rPr lang="en-US" sz="4300" dirty="0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 m½v I </a:t>
            </a:r>
            <a:r>
              <a:rPr lang="en-US" sz="4300" dirty="0" err="1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mgxKiY</a:t>
            </a:r>
            <a:r>
              <a:rPr lang="en-US" sz="4300" dirty="0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4300" dirty="0" err="1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ej‡Z</a:t>
            </a:r>
            <a:r>
              <a:rPr lang="en-US" sz="4300" dirty="0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4300" dirty="0" err="1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cvi‡e</a:t>
            </a:r>
            <a:endParaRPr lang="en-US" sz="4300" dirty="0" smtClean="0">
              <a:solidFill>
                <a:srgbClr val="0070C0"/>
              </a:solidFill>
              <a:latin typeface="BhagirathiMJ" pitchFamily="2" charset="0"/>
              <a:cs typeface="BhagirathiMJ" pitchFamily="2" charset="0"/>
            </a:endParaRPr>
          </a:p>
          <a:p>
            <a:r>
              <a:rPr lang="en-US" sz="4300" dirty="0" err="1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cÖv‡mi</a:t>
            </a:r>
            <a:r>
              <a:rPr lang="en-US" sz="4300" dirty="0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4300" dirty="0" err="1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MwZ</a:t>
            </a:r>
            <a:r>
              <a:rPr lang="en-US" sz="4300" dirty="0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4300" dirty="0" err="1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KZgvwÎK</a:t>
            </a:r>
            <a:r>
              <a:rPr lang="en-US" sz="4300" dirty="0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4300" dirty="0" err="1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Zv</a:t>
            </a:r>
            <a:r>
              <a:rPr lang="en-US" sz="4300" dirty="0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4300" dirty="0" err="1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ej‡Z</a:t>
            </a:r>
            <a:r>
              <a:rPr lang="en-US" sz="4300" dirty="0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4300" dirty="0" err="1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cvi‡e</a:t>
            </a:r>
            <a:endParaRPr lang="en-GB" sz="3900" dirty="0" smtClean="0">
              <a:solidFill>
                <a:srgbClr val="0070C0"/>
              </a:solidFill>
              <a:latin typeface="BhagirathiMJ" pitchFamily="2" charset="0"/>
              <a:cs typeface="BhagirathiMJ" pitchFamily="2" charset="0"/>
            </a:endParaRPr>
          </a:p>
          <a:p>
            <a:r>
              <a:rPr lang="en-US" sz="4300" dirty="0" err="1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cÖv‡mi</a:t>
            </a:r>
            <a:r>
              <a:rPr lang="en-US" sz="4300" dirty="0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4300" dirty="0" err="1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mev©waK</a:t>
            </a:r>
            <a:r>
              <a:rPr lang="en-US" sz="4300" dirty="0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4300" dirty="0" err="1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D”PZv</a:t>
            </a:r>
            <a:r>
              <a:rPr lang="en-US" sz="4300" dirty="0" smtClean="0">
                <a:solidFill>
                  <a:srgbClr val="0070C0"/>
                </a:solidFill>
                <a:cs typeface="BhagirathiMJ" pitchFamily="2" charset="0"/>
              </a:rPr>
              <a:t>,</a:t>
            </a:r>
            <a:r>
              <a:rPr lang="en-US" sz="4300" dirty="0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4300" dirty="0" err="1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wePiYKvj</a:t>
            </a:r>
            <a:r>
              <a:rPr lang="en-US" sz="4300" dirty="0" smtClean="0">
                <a:solidFill>
                  <a:srgbClr val="0070C0"/>
                </a:solidFill>
                <a:latin typeface="BhagirathiMJ" pitchFamily="2" charset="0"/>
                <a:cs typeface="BhagirathiMJ" pitchFamily="2" charset="0"/>
              </a:rPr>
              <a:t>, </a:t>
            </a:r>
            <a:r>
              <a:rPr lang="en-US" sz="4300" dirty="0" err="1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cÖv‡mi</a:t>
            </a:r>
            <a:r>
              <a:rPr lang="en-US" sz="4300" dirty="0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000" dirty="0" err="1" smtClean="0">
                <a:solidFill>
                  <a:schemeClr val="accent4"/>
                </a:solidFill>
                <a:latin typeface="TonnyBanglaMJ" pitchFamily="2" charset="0"/>
                <a:cs typeface="TonnyBanglaMJ" pitchFamily="2" charset="0"/>
              </a:rPr>
              <a:t>cvjøv</a:t>
            </a:r>
            <a:r>
              <a:rPr lang="en-US" sz="4000" b="1" dirty="0" smtClean="0">
                <a:solidFill>
                  <a:schemeClr val="accent4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300" dirty="0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I </a:t>
            </a:r>
            <a:r>
              <a:rPr lang="en-US" sz="4300" dirty="0" err="1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mev©waK</a:t>
            </a:r>
            <a:r>
              <a:rPr lang="en-US" sz="4300" dirty="0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400" dirty="0" err="1" smtClean="0">
                <a:solidFill>
                  <a:schemeClr val="accent4"/>
                </a:solidFill>
                <a:latin typeface="TonnyBanglaMJ" pitchFamily="2" charset="0"/>
                <a:cs typeface="TonnyBanglaMJ" pitchFamily="2" charset="0"/>
              </a:rPr>
              <a:t>cvjøv</a:t>
            </a:r>
            <a:r>
              <a:rPr lang="en-US" sz="4300" dirty="0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300" dirty="0" err="1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wbY©q</a:t>
            </a:r>
            <a:r>
              <a:rPr lang="en-US" sz="4300" dirty="0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300" dirty="0" err="1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Ki‡Z</a:t>
            </a:r>
            <a:r>
              <a:rPr lang="en-US" sz="4300" dirty="0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300" dirty="0" err="1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cvi‡e</a:t>
            </a:r>
            <a:endParaRPr lang="en-GB" sz="3900" dirty="0" smtClean="0">
              <a:solidFill>
                <a:srgbClr val="0070C0"/>
              </a:solidFill>
              <a:latin typeface="TonnyBanglaMJ" pitchFamily="2" charset="0"/>
              <a:cs typeface="TonnyBanglaMJ" pitchFamily="2" charset="0"/>
            </a:endParaRPr>
          </a:p>
          <a:p>
            <a:r>
              <a:rPr lang="en-US" sz="4300" dirty="0" err="1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wb‡ÿcY</a:t>
            </a:r>
            <a:r>
              <a:rPr lang="en-US" sz="4300" dirty="0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 ‡</a:t>
            </a:r>
            <a:r>
              <a:rPr lang="en-US" sz="4300" dirty="0" err="1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Kv‡Yi</a:t>
            </a:r>
            <a:r>
              <a:rPr lang="en-US" sz="4300" b="1" dirty="0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(</a:t>
            </a:r>
            <a:r>
              <a:rPr lang="en-GB" sz="3900" dirty="0" smtClean="0">
                <a:solidFill>
                  <a:srgbClr val="0070C0"/>
                </a:solidFill>
                <a:latin typeface="TonnyBanglaMJ" pitchFamily="2" charset="0"/>
                <a:ea typeface="Cambria Math"/>
                <a:cs typeface="TonnyBanglaMJ" pitchFamily="2" charset="0"/>
              </a:rPr>
              <a:t>𝚹</a:t>
            </a:r>
            <a:r>
              <a:rPr lang="en-GB" sz="1500" dirty="0" smtClean="0">
                <a:solidFill>
                  <a:srgbClr val="0070C0"/>
                </a:solidFill>
                <a:latin typeface="TonnyBanglaMJ" pitchFamily="2" charset="0"/>
                <a:ea typeface="Cambria Math"/>
                <a:cs typeface="TonnyBanglaMJ" pitchFamily="2" charset="0"/>
              </a:rPr>
              <a:t>0 </a:t>
            </a:r>
            <a:r>
              <a:rPr lang="en-US" sz="4300" b="1" dirty="0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)</a:t>
            </a:r>
            <a:r>
              <a:rPr lang="en-US" sz="4300" dirty="0" err="1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cwieZ</a:t>
            </a:r>
            <a:r>
              <a:rPr lang="en-US" sz="4300" dirty="0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©‡b </a:t>
            </a:r>
            <a:r>
              <a:rPr lang="en-US" sz="4400" dirty="0" err="1" smtClean="0">
                <a:solidFill>
                  <a:schemeClr val="accent4"/>
                </a:solidFill>
                <a:latin typeface="TonnyBanglaMJ" pitchFamily="2" charset="0"/>
                <a:cs typeface="TonnyBanglaMJ" pitchFamily="2" charset="0"/>
              </a:rPr>
              <a:t>cvjøv</a:t>
            </a:r>
            <a:r>
              <a:rPr lang="en-US" sz="4300" dirty="0" err="1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i</a:t>
            </a:r>
            <a:r>
              <a:rPr lang="en-US" sz="4300" dirty="0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300" dirty="0" err="1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cwieZ©b</a:t>
            </a:r>
            <a:r>
              <a:rPr lang="en-US" sz="4300" dirty="0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 †</a:t>
            </a:r>
            <a:r>
              <a:rPr lang="en-US" sz="4300" dirty="0" err="1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ei</a:t>
            </a:r>
            <a:r>
              <a:rPr lang="en-US" sz="4300" dirty="0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300" dirty="0" err="1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Ki‡Z</a:t>
            </a:r>
            <a:r>
              <a:rPr lang="en-US" sz="4300" dirty="0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300" dirty="0" err="1" smtClean="0">
                <a:solidFill>
                  <a:srgbClr val="0070C0"/>
                </a:solidFill>
                <a:latin typeface="TonnyBanglaMJ" pitchFamily="2" charset="0"/>
                <a:cs typeface="TonnyBanglaMJ" pitchFamily="2" charset="0"/>
              </a:rPr>
              <a:t>cvi‡e</a:t>
            </a:r>
            <a:endParaRPr lang="en-GB" sz="3900" dirty="0" smtClean="0">
              <a:solidFill>
                <a:srgbClr val="0070C0"/>
              </a:solidFill>
              <a:latin typeface="TonnyBanglaMJ" pitchFamily="2" charset="0"/>
              <a:cs typeface="TonnyBanglaMJ" pitchFamily="2" charset="0"/>
            </a:endParaRP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7000892" y="714356"/>
            <a:ext cx="428628" cy="21431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uiExpand="1" build="p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9" descr="unnamed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5919" y="0"/>
            <a:ext cx="6398081" cy="3429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00570"/>
            <a:ext cx="9144000" cy="235743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TangonMotaMJ" pitchFamily="2" charset="0"/>
                <a:cs typeface="TangonMotaMJ" pitchFamily="2" charset="0"/>
              </a:rPr>
              <a:t>Abyf‚wg‡Ki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TangonMotaMJ" pitchFamily="2" charset="0"/>
                <a:cs typeface="TangonMotaMJ" pitchFamily="2" charset="0"/>
              </a:rPr>
              <a:t>mv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angonMotaMJ" pitchFamily="2" charset="0"/>
                <a:cs typeface="TangonMotaMJ" pitchFamily="2" charset="0"/>
              </a:rPr>
              <a:t>‡_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TangonMotaMJ" pitchFamily="2" charset="0"/>
                <a:cs typeface="TangonMotaMJ" pitchFamily="2" charset="0"/>
              </a:rPr>
              <a:t>Zxh©Kfv‡e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TangonMotaMJ" pitchFamily="2" charset="0"/>
                <a:cs typeface="TangonMotaMJ" pitchFamily="2" charset="0"/>
              </a:rPr>
              <a:t>wbwÿß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TangonMotaMJ" pitchFamily="2" charset="0"/>
                <a:cs typeface="TangonMotaMJ" pitchFamily="2" charset="0"/>
              </a:rPr>
              <a:t>e¯‘‡K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TangonMotaMJ" pitchFamily="2" charset="0"/>
                <a:cs typeface="TangonMotaMJ" pitchFamily="2" charset="0"/>
              </a:rPr>
              <a:t>cÖ‡ÿcK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TangonMotaMJ" pitchFamily="2" charset="0"/>
                <a:cs typeface="TangonMotaMJ" pitchFamily="2" charset="0"/>
              </a:rPr>
              <a:t>ev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TangonMotaMJ" pitchFamily="2" charset="0"/>
                <a:cs typeface="TangonMotaMJ" pitchFamily="2" charset="0"/>
              </a:rPr>
              <a:t>cÖvm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TangonMotaMJ" pitchFamily="2" charset="0"/>
                <a:cs typeface="TangonMotaMJ" pitchFamily="2" charset="0"/>
              </a:rPr>
              <a:t>e‡j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angonMotaMJ" pitchFamily="2" charset="0"/>
                <a:cs typeface="TangonMotaMJ" pitchFamily="2" charset="0"/>
              </a:rPr>
              <a:t>|</a:t>
            </a:r>
            <a:endParaRPr lang="en-GB" sz="4800" dirty="0">
              <a:solidFill>
                <a:schemeClr val="accent2">
                  <a:lumMod val="50000"/>
                </a:schemeClr>
              </a:solidFill>
              <a:latin typeface="TangonMotaMJ" pitchFamily="2" charset="0"/>
              <a:cs typeface="TangonMotaMJ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42844" y="500042"/>
          <a:ext cx="2590290" cy="857256"/>
        </p:xfrm>
        <a:graphic>
          <a:graphicData uri="http://schemas.openxmlformats.org/presentationml/2006/ole">
            <p:oleObj spid="_x0000_s18436" name="Packager Shell Object" r:id="rId4" imgW="1554120" imgH="5144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>
            <a:off x="500034" y="4714884"/>
            <a:ext cx="792958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-1106527" y="3178173"/>
            <a:ext cx="435771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000100" y="4429132"/>
            <a:ext cx="285752" cy="28575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cxnSp>
        <p:nvCxnSpPr>
          <p:cNvPr id="19" name="Straight Arrow Connector 18"/>
          <p:cNvCxnSpPr>
            <a:stCxn id="20" idx="0"/>
          </p:cNvCxnSpPr>
          <p:nvPr/>
        </p:nvCxnSpPr>
        <p:spPr>
          <a:xfrm flipV="1">
            <a:off x="1071538" y="2928934"/>
            <a:ext cx="1428760" cy="17852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1071538" y="2214554"/>
            <a:ext cx="6572296" cy="2571768"/>
          </a:xfrm>
          <a:custGeom>
            <a:avLst/>
            <a:gdLst>
              <a:gd name="connsiteX0" fmla="*/ 0 w 6798733"/>
              <a:gd name="connsiteY0" fmla="*/ 2641600 h 2717800"/>
              <a:gd name="connsiteX1" fmla="*/ 292100 w 6798733"/>
              <a:gd name="connsiteY1" fmla="*/ 2286000 h 2717800"/>
              <a:gd name="connsiteX2" fmla="*/ 787400 w 6798733"/>
              <a:gd name="connsiteY2" fmla="*/ 1765300 h 2717800"/>
              <a:gd name="connsiteX3" fmla="*/ 1346200 w 6798733"/>
              <a:gd name="connsiteY3" fmla="*/ 1181100 h 2717800"/>
              <a:gd name="connsiteX4" fmla="*/ 1727200 w 6798733"/>
              <a:gd name="connsiteY4" fmla="*/ 762000 h 2717800"/>
              <a:gd name="connsiteX5" fmla="*/ 2120900 w 6798733"/>
              <a:gd name="connsiteY5" fmla="*/ 406400 h 2717800"/>
              <a:gd name="connsiteX6" fmla="*/ 2654300 w 6798733"/>
              <a:gd name="connsiteY6" fmla="*/ 114300 h 2717800"/>
              <a:gd name="connsiteX7" fmla="*/ 3238500 w 6798733"/>
              <a:gd name="connsiteY7" fmla="*/ 12700 h 2717800"/>
              <a:gd name="connsiteX8" fmla="*/ 3759200 w 6798733"/>
              <a:gd name="connsiteY8" fmla="*/ 38100 h 2717800"/>
              <a:gd name="connsiteX9" fmla="*/ 4165600 w 6798733"/>
              <a:gd name="connsiteY9" fmla="*/ 177800 h 2717800"/>
              <a:gd name="connsiteX10" fmla="*/ 4457700 w 6798733"/>
              <a:gd name="connsiteY10" fmla="*/ 304800 h 2717800"/>
              <a:gd name="connsiteX11" fmla="*/ 4813300 w 6798733"/>
              <a:gd name="connsiteY11" fmla="*/ 596900 h 2717800"/>
              <a:gd name="connsiteX12" fmla="*/ 5054600 w 6798733"/>
              <a:gd name="connsiteY12" fmla="*/ 838200 h 2717800"/>
              <a:gd name="connsiteX13" fmla="*/ 5295900 w 6798733"/>
              <a:gd name="connsiteY13" fmla="*/ 1117600 h 2717800"/>
              <a:gd name="connsiteX14" fmla="*/ 5626100 w 6798733"/>
              <a:gd name="connsiteY14" fmla="*/ 1447800 h 2717800"/>
              <a:gd name="connsiteX15" fmla="*/ 6019800 w 6798733"/>
              <a:gd name="connsiteY15" fmla="*/ 1866900 h 2717800"/>
              <a:gd name="connsiteX16" fmla="*/ 6400800 w 6798733"/>
              <a:gd name="connsiteY16" fmla="*/ 2260600 h 2717800"/>
              <a:gd name="connsiteX17" fmla="*/ 6743700 w 6798733"/>
              <a:gd name="connsiteY17" fmla="*/ 2654300 h 2717800"/>
              <a:gd name="connsiteX18" fmla="*/ 6731000 w 6798733"/>
              <a:gd name="connsiteY18" fmla="*/ 264160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798733" h="2717800">
                <a:moveTo>
                  <a:pt x="0" y="2641600"/>
                </a:moveTo>
                <a:cubicBezTo>
                  <a:pt x="80433" y="2536825"/>
                  <a:pt x="160867" y="2432050"/>
                  <a:pt x="292100" y="2286000"/>
                </a:cubicBezTo>
                <a:cubicBezTo>
                  <a:pt x="423333" y="2139950"/>
                  <a:pt x="787400" y="1765300"/>
                  <a:pt x="787400" y="1765300"/>
                </a:cubicBezTo>
                <a:lnTo>
                  <a:pt x="1346200" y="1181100"/>
                </a:lnTo>
                <a:cubicBezTo>
                  <a:pt x="1502833" y="1013883"/>
                  <a:pt x="1598083" y="891117"/>
                  <a:pt x="1727200" y="762000"/>
                </a:cubicBezTo>
                <a:cubicBezTo>
                  <a:pt x="1856317" y="632883"/>
                  <a:pt x="1966383" y="514350"/>
                  <a:pt x="2120900" y="406400"/>
                </a:cubicBezTo>
                <a:cubicBezTo>
                  <a:pt x="2275417" y="298450"/>
                  <a:pt x="2468033" y="179917"/>
                  <a:pt x="2654300" y="114300"/>
                </a:cubicBezTo>
                <a:cubicBezTo>
                  <a:pt x="2840567" y="48683"/>
                  <a:pt x="3054350" y="25400"/>
                  <a:pt x="3238500" y="12700"/>
                </a:cubicBezTo>
                <a:cubicBezTo>
                  <a:pt x="3422650" y="0"/>
                  <a:pt x="3604683" y="10583"/>
                  <a:pt x="3759200" y="38100"/>
                </a:cubicBezTo>
                <a:cubicBezTo>
                  <a:pt x="3913717" y="65617"/>
                  <a:pt x="4049183" y="133350"/>
                  <a:pt x="4165600" y="177800"/>
                </a:cubicBezTo>
                <a:cubicBezTo>
                  <a:pt x="4282017" y="222250"/>
                  <a:pt x="4349750" y="234950"/>
                  <a:pt x="4457700" y="304800"/>
                </a:cubicBezTo>
                <a:cubicBezTo>
                  <a:pt x="4565650" y="374650"/>
                  <a:pt x="4713817" y="508000"/>
                  <a:pt x="4813300" y="596900"/>
                </a:cubicBezTo>
                <a:cubicBezTo>
                  <a:pt x="4912783" y="685800"/>
                  <a:pt x="4974167" y="751417"/>
                  <a:pt x="5054600" y="838200"/>
                </a:cubicBezTo>
                <a:cubicBezTo>
                  <a:pt x="5135033" y="924983"/>
                  <a:pt x="5200650" y="1016000"/>
                  <a:pt x="5295900" y="1117600"/>
                </a:cubicBezTo>
                <a:cubicBezTo>
                  <a:pt x="5391150" y="1219200"/>
                  <a:pt x="5505450" y="1322917"/>
                  <a:pt x="5626100" y="1447800"/>
                </a:cubicBezTo>
                <a:cubicBezTo>
                  <a:pt x="5746750" y="1572683"/>
                  <a:pt x="5890683" y="1731433"/>
                  <a:pt x="6019800" y="1866900"/>
                </a:cubicBezTo>
                <a:cubicBezTo>
                  <a:pt x="6148917" y="2002367"/>
                  <a:pt x="6280150" y="2129367"/>
                  <a:pt x="6400800" y="2260600"/>
                </a:cubicBezTo>
                <a:cubicBezTo>
                  <a:pt x="6521450" y="2391833"/>
                  <a:pt x="6688667" y="2590800"/>
                  <a:pt x="6743700" y="2654300"/>
                </a:cubicBezTo>
                <a:cubicBezTo>
                  <a:pt x="6798733" y="2717800"/>
                  <a:pt x="6764866" y="2679700"/>
                  <a:pt x="6731000" y="264160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214546" y="2415597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/>
                </a:solidFill>
              </a:rPr>
              <a:t>v</a:t>
            </a:r>
            <a:r>
              <a:rPr lang="en-US" sz="3600" b="1" baseline="-25000" dirty="0" smtClean="0">
                <a:solidFill>
                  <a:schemeClr val="accent5"/>
                </a:solidFill>
              </a:rPr>
              <a:t>0</a:t>
            </a:r>
            <a:r>
              <a:rPr lang="en-US" sz="2400" b="1" baseline="-25000" dirty="0" smtClean="0"/>
              <a:t> </a:t>
            </a:r>
            <a:endParaRPr lang="en-US" sz="2400" dirty="0"/>
          </a:p>
        </p:txBody>
      </p:sp>
      <p:sp>
        <p:nvSpPr>
          <p:cNvPr id="34" name="Arc 33"/>
          <p:cNvSpPr/>
          <p:nvPr/>
        </p:nvSpPr>
        <p:spPr>
          <a:xfrm rot="1354563">
            <a:off x="914595" y="4017287"/>
            <a:ext cx="1038942" cy="1038004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928794" y="4120226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70C0"/>
                </a:solidFill>
                <a:latin typeface="Cambria Math"/>
                <a:ea typeface="Cambria Math"/>
              </a:rPr>
              <a:t>𝚹</a:t>
            </a:r>
            <a:r>
              <a:rPr lang="en-GB" sz="1200" dirty="0" smtClean="0">
                <a:solidFill>
                  <a:srgbClr val="0070C0"/>
                </a:solidFill>
                <a:latin typeface="Cambria Math"/>
                <a:ea typeface="Cambria Math"/>
              </a:rPr>
              <a:t>0</a:t>
            </a:r>
            <a:endParaRPr lang="en-US" sz="3600" dirty="0"/>
          </a:p>
        </p:txBody>
      </p:sp>
      <p:sp>
        <p:nvSpPr>
          <p:cNvPr id="52" name="TextBox 51"/>
          <p:cNvSpPr txBox="1"/>
          <p:nvPr/>
        </p:nvSpPr>
        <p:spPr>
          <a:xfrm>
            <a:off x="5357818" y="5263234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v</a:t>
            </a:r>
            <a:r>
              <a:rPr lang="en-US" sz="2800" b="1" baseline="-25000" dirty="0" smtClean="0">
                <a:solidFill>
                  <a:schemeClr val="accent5"/>
                </a:solidFill>
              </a:rPr>
              <a:t>0</a:t>
            </a:r>
            <a:r>
              <a:rPr lang="en-US" sz="2400" b="1" baseline="-25000" dirty="0" smtClean="0"/>
              <a:t> </a:t>
            </a:r>
            <a:endParaRPr lang="en-US" sz="2400" dirty="0"/>
          </a:p>
        </p:txBody>
      </p:sp>
      <p:cxnSp>
        <p:nvCxnSpPr>
          <p:cNvPr id="72" name="Straight Arrow Connector 71"/>
          <p:cNvCxnSpPr/>
          <p:nvPr/>
        </p:nvCxnSpPr>
        <p:spPr>
          <a:xfrm flipV="1">
            <a:off x="4678374" y="6643710"/>
            <a:ext cx="1536700" cy="142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 flipH="1" flipV="1">
            <a:off x="4070743" y="6015423"/>
            <a:ext cx="1287472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 flipH="1" flipV="1">
            <a:off x="4571217" y="5764995"/>
            <a:ext cx="1000134" cy="7858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Arc 74"/>
          <p:cNvSpPr/>
          <p:nvPr/>
        </p:nvSpPr>
        <p:spPr>
          <a:xfrm rot="1354563">
            <a:off x="4489914" y="6009581"/>
            <a:ext cx="903501" cy="939583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5535630" y="5991872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70C0"/>
                </a:solidFill>
                <a:latin typeface="Cambria Math"/>
                <a:ea typeface="Cambria Math"/>
              </a:rPr>
              <a:t>𝚹</a:t>
            </a:r>
            <a:r>
              <a:rPr lang="en-GB" sz="1200" dirty="0" smtClean="0">
                <a:solidFill>
                  <a:srgbClr val="0070C0"/>
                </a:solidFill>
                <a:latin typeface="Cambria Math"/>
                <a:ea typeface="Cambria Math"/>
              </a:rPr>
              <a:t>0</a:t>
            </a:r>
            <a:endParaRPr lang="en-US" sz="3600" dirty="0"/>
          </a:p>
        </p:txBody>
      </p:sp>
      <p:sp>
        <p:nvSpPr>
          <p:cNvPr id="80" name="TextBox 79"/>
          <p:cNvSpPr txBox="1"/>
          <p:nvPr/>
        </p:nvSpPr>
        <p:spPr>
          <a:xfrm>
            <a:off x="8358182" y="450057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X</a:t>
            </a:r>
            <a:r>
              <a:rPr lang="en-US" sz="2400" b="1" baseline="-25000" dirty="0" smtClean="0"/>
              <a:t> </a:t>
            </a:r>
            <a:endParaRPr lang="en-US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857224" y="428604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Y</a:t>
            </a:r>
            <a:r>
              <a:rPr lang="en-US" sz="2400" b="1" baseline="-25000" dirty="0" smtClean="0"/>
              <a:t> 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571472" y="4711495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/>
                </a:solidFill>
              </a:rPr>
              <a:t>O</a:t>
            </a:r>
            <a:endParaRPr lang="en-US" sz="4000" b="1" dirty="0">
              <a:solidFill>
                <a:schemeClr val="accent5"/>
              </a:solidFill>
            </a:endParaRPr>
          </a:p>
        </p:txBody>
      </p:sp>
      <p:cxnSp>
        <p:nvCxnSpPr>
          <p:cNvPr id="90" name="Straight Arrow Connector 89"/>
          <p:cNvCxnSpPr>
            <a:endCxn id="76" idx="2"/>
          </p:cNvCxnSpPr>
          <p:nvPr/>
        </p:nvCxnSpPr>
        <p:spPr>
          <a:xfrm flipV="1">
            <a:off x="4714876" y="6638203"/>
            <a:ext cx="1356539" cy="197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5400000" flipH="1" flipV="1">
            <a:off x="4143372" y="6072206"/>
            <a:ext cx="1143008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643042" y="0"/>
            <a:ext cx="5500726" cy="830997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angonMotaMJ" pitchFamily="2" charset="0"/>
                <a:cs typeface="TangonMotaMJ" pitchFamily="2" charset="0"/>
              </a:rPr>
              <a:t>cÖv‡mi</a:t>
            </a:r>
            <a:r>
              <a:rPr lang="en-US" sz="4800" dirty="0" smtClean="0">
                <a:solidFill>
                  <a:srgbClr val="FF0000"/>
                </a:solidFill>
                <a:latin typeface="TangonMotaMJ" pitchFamily="2" charset="0"/>
                <a:cs typeface="TangonMota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angonMotaMJ" pitchFamily="2" charset="0"/>
                <a:cs typeface="TangonMotaMJ" pitchFamily="2" charset="0"/>
              </a:rPr>
              <a:t>MwZc</a:t>
            </a:r>
            <a:r>
              <a:rPr lang="en-US" sz="4800" dirty="0" smtClean="0">
                <a:solidFill>
                  <a:srgbClr val="FF0000"/>
                </a:solidFill>
                <a:latin typeface="TangonMotaMJ" pitchFamily="2" charset="0"/>
                <a:cs typeface="TangonMotaMJ" pitchFamily="2" charset="0"/>
              </a:rPr>
              <a:t>_</a:t>
            </a:r>
            <a:endParaRPr lang="en-US" sz="4800" dirty="0">
              <a:solidFill>
                <a:srgbClr val="FF0000"/>
              </a:solidFill>
              <a:latin typeface="TangonMotaMJ" pitchFamily="2" charset="0"/>
              <a:cs typeface="TangonMotaMJ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14810" y="4955457"/>
            <a:ext cx="2678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  v</a:t>
            </a:r>
            <a:r>
              <a:rPr lang="en-US" sz="2400" b="1" baseline="-25000" dirty="0" smtClean="0">
                <a:solidFill>
                  <a:schemeClr val="accent5">
                    <a:lumMod val="50000"/>
                  </a:schemeClr>
                </a:solidFill>
              </a:rPr>
              <a:t>x0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= v</a:t>
            </a:r>
            <a:r>
              <a:rPr lang="en-US" sz="2400" b="1" baseline="-25000" dirty="0" smtClean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sin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Cambria Math"/>
                <a:ea typeface="Cambria Math"/>
              </a:rPr>
              <a:t>𝚹</a:t>
            </a:r>
            <a:r>
              <a:rPr lang="en-GB" sz="1200" b="1" dirty="0" smtClean="0">
                <a:solidFill>
                  <a:schemeClr val="accent5">
                    <a:lumMod val="50000"/>
                  </a:schemeClr>
                </a:solidFill>
                <a:latin typeface="Cambria Math"/>
                <a:ea typeface="Cambria Math"/>
              </a:rPr>
              <a:t>0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3200" b="1" baseline="-25000" dirty="0" smtClean="0">
                <a:solidFill>
                  <a:schemeClr val="accent5"/>
                </a:solidFill>
              </a:rPr>
              <a:t> </a:t>
            </a:r>
            <a:r>
              <a:rPr lang="en-US" sz="2400" b="1" baseline="-25000" dirty="0" smtClean="0"/>
              <a:t> 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6072198" y="6384217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V</a:t>
            </a:r>
            <a:r>
              <a:rPr lang="en-US" sz="2000" b="1" baseline="-25000" dirty="0" smtClean="0">
                <a:solidFill>
                  <a:schemeClr val="accent5">
                    <a:lumMod val="50000"/>
                  </a:schemeClr>
                </a:solidFill>
              </a:rPr>
              <a:t>y0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=v</a:t>
            </a:r>
            <a:r>
              <a:rPr lang="en-US" sz="2400" b="1" baseline="-25000" dirty="0" smtClean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cos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Cambria Math"/>
                <a:ea typeface="Cambria Math"/>
              </a:rPr>
              <a:t>𝚹</a:t>
            </a:r>
            <a:r>
              <a:rPr lang="en-GB" sz="1200" b="1" dirty="0" smtClean="0">
                <a:solidFill>
                  <a:schemeClr val="accent5">
                    <a:lumMod val="50000"/>
                  </a:schemeClr>
                </a:solidFill>
                <a:latin typeface="Cambria Math"/>
                <a:ea typeface="Cambria Math"/>
              </a:rPr>
              <a:t>0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3200" b="1" baseline="-25000" dirty="0" smtClean="0">
                <a:solidFill>
                  <a:schemeClr val="accent5"/>
                </a:solidFill>
              </a:rPr>
              <a:t> </a:t>
            </a:r>
            <a:r>
              <a:rPr lang="en-US" sz="2400" b="1" baseline="-250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path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3678 L 0.17222 -0.23803 C 0.20955 -0.29678 0.26771 -0.33102 0.32708 -0.33425 C 0.39653 -0.33796 0.45191 -0.31413 0.49288 -0.25514 L 0.68733 0.00371 " pathEditMode="relative" rAng="-137481" ptsTypes="FffFF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" y="-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0" grpId="0" animBg="1"/>
      <p:bldP spid="33" grpId="0"/>
      <p:bldP spid="34" grpId="0" animBg="1"/>
      <p:bldP spid="35" grpId="0"/>
      <p:bldP spid="52" grpId="0"/>
      <p:bldP spid="75" grpId="0" animBg="1"/>
      <p:bldP spid="76" grpId="0"/>
      <p:bldP spid="89" grpId="0"/>
      <p:bldP spid="37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>
            <a:off x="-71470" y="4572008"/>
            <a:ext cx="792958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rot="5400000" flipH="1" flipV="1">
            <a:off x="-1678031" y="2892421"/>
            <a:ext cx="435771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rot="5400000" flipH="1" flipV="1">
            <a:off x="2536017" y="1808374"/>
            <a:ext cx="121444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143240" y="2414803"/>
            <a:ext cx="1143008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500034" y="2357430"/>
            <a:ext cx="6572296" cy="2286016"/>
          </a:xfrm>
          <a:custGeom>
            <a:avLst/>
            <a:gdLst>
              <a:gd name="connsiteX0" fmla="*/ 0 w 6798733"/>
              <a:gd name="connsiteY0" fmla="*/ 2641600 h 2717800"/>
              <a:gd name="connsiteX1" fmla="*/ 292100 w 6798733"/>
              <a:gd name="connsiteY1" fmla="*/ 2286000 h 2717800"/>
              <a:gd name="connsiteX2" fmla="*/ 787400 w 6798733"/>
              <a:gd name="connsiteY2" fmla="*/ 1765300 h 2717800"/>
              <a:gd name="connsiteX3" fmla="*/ 1346200 w 6798733"/>
              <a:gd name="connsiteY3" fmla="*/ 1181100 h 2717800"/>
              <a:gd name="connsiteX4" fmla="*/ 1727200 w 6798733"/>
              <a:gd name="connsiteY4" fmla="*/ 762000 h 2717800"/>
              <a:gd name="connsiteX5" fmla="*/ 2120900 w 6798733"/>
              <a:gd name="connsiteY5" fmla="*/ 406400 h 2717800"/>
              <a:gd name="connsiteX6" fmla="*/ 2654300 w 6798733"/>
              <a:gd name="connsiteY6" fmla="*/ 114300 h 2717800"/>
              <a:gd name="connsiteX7" fmla="*/ 3238500 w 6798733"/>
              <a:gd name="connsiteY7" fmla="*/ 12700 h 2717800"/>
              <a:gd name="connsiteX8" fmla="*/ 3759200 w 6798733"/>
              <a:gd name="connsiteY8" fmla="*/ 38100 h 2717800"/>
              <a:gd name="connsiteX9" fmla="*/ 4165600 w 6798733"/>
              <a:gd name="connsiteY9" fmla="*/ 177800 h 2717800"/>
              <a:gd name="connsiteX10" fmla="*/ 4457700 w 6798733"/>
              <a:gd name="connsiteY10" fmla="*/ 304800 h 2717800"/>
              <a:gd name="connsiteX11" fmla="*/ 4813300 w 6798733"/>
              <a:gd name="connsiteY11" fmla="*/ 596900 h 2717800"/>
              <a:gd name="connsiteX12" fmla="*/ 5054600 w 6798733"/>
              <a:gd name="connsiteY12" fmla="*/ 838200 h 2717800"/>
              <a:gd name="connsiteX13" fmla="*/ 5295900 w 6798733"/>
              <a:gd name="connsiteY13" fmla="*/ 1117600 h 2717800"/>
              <a:gd name="connsiteX14" fmla="*/ 5626100 w 6798733"/>
              <a:gd name="connsiteY14" fmla="*/ 1447800 h 2717800"/>
              <a:gd name="connsiteX15" fmla="*/ 6019800 w 6798733"/>
              <a:gd name="connsiteY15" fmla="*/ 1866900 h 2717800"/>
              <a:gd name="connsiteX16" fmla="*/ 6400800 w 6798733"/>
              <a:gd name="connsiteY16" fmla="*/ 2260600 h 2717800"/>
              <a:gd name="connsiteX17" fmla="*/ 6743700 w 6798733"/>
              <a:gd name="connsiteY17" fmla="*/ 2654300 h 2717800"/>
              <a:gd name="connsiteX18" fmla="*/ 6731000 w 6798733"/>
              <a:gd name="connsiteY18" fmla="*/ 264160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798733" h="2717800">
                <a:moveTo>
                  <a:pt x="0" y="2641600"/>
                </a:moveTo>
                <a:cubicBezTo>
                  <a:pt x="80433" y="2536825"/>
                  <a:pt x="160867" y="2432050"/>
                  <a:pt x="292100" y="2286000"/>
                </a:cubicBezTo>
                <a:cubicBezTo>
                  <a:pt x="423333" y="2139950"/>
                  <a:pt x="787400" y="1765300"/>
                  <a:pt x="787400" y="1765300"/>
                </a:cubicBezTo>
                <a:lnTo>
                  <a:pt x="1346200" y="1181100"/>
                </a:lnTo>
                <a:cubicBezTo>
                  <a:pt x="1502833" y="1013883"/>
                  <a:pt x="1598083" y="891117"/>
                  <a:pt x="1727200" y="762000"/>
                </a:cubicBezTo>
                <a:cubicBezTo>
                  <a:pt x="1856317" y="632883"/>
                  <a:pt x="1966383" y="514350"/>
                  <a:pt x="2120900" y="406400"/>
                </a:cubicBezTo>
                <a:cubicBezTo>
                  <a:pt x="2275417" y="298450"/>
                  <a:pt x="2468033" y="179917"/>
                  <a:pt x="2654300" y="114300"/>
                </a:cubicBezTo>
                <a:cubicBezTo>
                  <a:pt x="2840567" y="48683"/>
                  <a:pt x="3054350" y="25400"/>
                  <a:pt x="3238500" y="12700"/>
                </a:cubicBezTo>
                <a:cubicBezTo>
                  <a:pt x="3422650" y="0"/>
                  <a:pt x="3604683" y="10583"/>
                  <a:pt x="3759200" y="38100"/>
                </a:cubicBezTo>
                <a:cubicBezTo>
                  <a:pt x="3913717" y="65617"/>
                  <a:pt x="4049183" y="133350"/>
                  <a:pt x="4165600" y="177800"/>
                </a:cubicBezTo>
                <a:cubicBezTo>
                  <a:pt x="4282017" y="222250"/>
                  <a:pt x="4349750" y="234950"/>
                  <a:pt x="4457700" y="304800"/>
                </a:cubicBezTo>
                <a:cubicBezTo>
                  <a:pt x="4565650" y="374650"/>
                  <a:pt x="4713817" y="508000"/>
                  <a:pt x="4813300" y="596900"/>
                </a:cubicBezTo>
                <a:cubicBezTo>
                  <a:pt x="4912783" y="685800"/>
                  <a:pt x="4974167" y="751417"/>
                  <a:pt x="5054600" y="838200"/>
                </a:cubicBezTo>
                <a:cubicBezTo>
                  <a:pt x="5135033" y="924983"/>
                  <a:pt x="5200650" y="1016000"/>
                  <a:pt x="5295900" y="1117600"/>
                </a:cubicBezTo>
                <a:cubicBezTo>
                  <a:pt x="5391150" y="1219200"/>
                  <a:pt x="5505450" y="1322917"/>
                  <a:pt x="5626100" y="1447800"/>
                </a:cubicBezTo>
                <a:cubicBezTo>
                  <a:pt x="5746750" y="1572683"/>
                  <a:pt x="5890683" y="1731433"/>
                  <a:pt x="6019800" y="1866900"/>
                </a:cubicBezTo>
                <a:cubicBezTo>
                  <a:pt x="6148917" y="2002367"/>
                  <a:pt x="6280150" y="2129367"/>
                  <a:pt x="6400800" y="2260600"/>
                </a:cubicBezTo>
                <a:cubicBezTo>
                  <a:pt x="6521450" y="2391833"/>
                  <a:pt x="6688667" y="2590800"/>
                  <a:pt x="6743700" y="2654300"/>
                </a:cubicBezTo>
                <a:cubicBezTo>
                  <a:pt x="6798733" y="2717800"/>
                  <a:pt x="6764866" y="2679700"/>
                  <a:pt x="6731000" y="264160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28926" y="1629779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P(</a:t>
            </a:r>
            <a:r>
              <a:rPr lang="en-US" sz="2800" b="1" dirty="0" err="1" smtClean="0">
                <a:solidFill>
                  <a:schemeClr val="accent5"/>
                </a:solidFill>
              </a:rPr>
              <a:t>x,y</a:t>
            </a:r>
            <a:r>
              <a:rPr lang="en-US" sz="2800" b="1" dirty="0" smtClean="0">
                <a:solidFill>
                  <a:schemeClr val="accent5"/>
                </a:solidFill>
              </a:rPr>
              <a:t>)</a:t>
            </a:r>
            <a:endParaRPr lang="en-US" sz="3600" b="1" dirty="0">
              <a:solidFill>
                <a:schemeClr val="accent5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143240" y="1915531"/>
            <a:ext cx="1285884" cy="4992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57686" y="1701217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/>
                </a:solidFill>
              </a:rPr>
              <a:t>v</a:t>
            </a:r>
            <a:r>
              <a:rPr lang="en-US" sz="2400" b="1" baseline="-25000" dirty="0" smtClean="0"/>
              <a:t> </a:t>
            </a:r>
            <a:endParaRPr lang="en-US" sz="2400" dirty="0"/>
          </a:p>
        </p:txBody>
      </p:sp>
      <p:sp>
        <p:nvSpPr>
          <p:cNvPr id="10" name="Arc 9"/>
          <p:cNvSpPr/>
          <p:nvPr/>
        </p:nvSpPr>
        <p:spPr>
          <a:xfrm rot="1354563">
            <a:off x="6182284" y="1763810"/>
            <a:ext cx="351332" cy="472858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15206" y="1785926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V</a:t>
            </a:r>
            <a:r>
              <a:rPr lang="en-US" sz="2000" b="1" baseline="-25000" dirty="0" err="1" smtClean="0">
                <a:solidFill>
                  <a:schemeClr val="accent5">
                    <a:lumMod val="50000"/>
                  </a:schemeClr>
                </a:solidFill>
              </a:rPr>
              <a:t>y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=v</a:t>
            </a:r>
            <a:r>
              <a:rPr lang="en-US" sz="2400" b="1" baseline="-25000" dirty="0" smtClean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cos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Cambria Math"/>
                <a:ea typeface="Cambria Math"/>
              </a:rPr>
              <a:t>𝚹</a:t>
            </a:r>
            <a:r>
              <a:rPr lang="en-GB" sz="1200" b="1" dirty="0" smtClean="0">
                <a:solidFill>
                  <a:schemeClr val="accent5">
                    <a:lumMod val="50000"/>
                  </a:schemeClr>
                </a:solidFill>
                <a:latin typeface="Cambria Math"/>
                <a:ea typeface="Cambria Math"/>
              </a:rPr>
              <a:t>0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3200" b="1" baseline="-25000" dirty="0" smtClean="0">
                <a:solidFill>
                  <a:schemeClr val="accent5"/>
                </a:solidFill>
              </a:rPr>
              <a:t> </a:t>
            </a:r>
            <a:r>
              <a:rPr lang="en-US" sz="2400" b="1" baseline="-25000" dirty="0" smtClean="0"/>
              <a:t>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214942" y="357166"/>
            <a:ext cx="2678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v</a:t>
            </a:r>
            <a:r>
              <a:rPr lang="en-US" sz="2400" b="1" baseline="-25000" dirty="0" err="1" smtClean="0">
                <a:solidFill>
                  <a:schemeClr val="accent5">
                    <a:lumMod val="50000"/>
                  </a:schemeClr>
                </a:solidFill>
              </a:rPr>
              <a:t>x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= v</a:t>
            </a:r>
            <a:r>
              <a:rPr lang="en-US" sz="2400" b="1" baseline="-25000" dirty="0" smtClean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sin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Cambria Math"/>
                <a:ea typeface="Cambria Math"/>
              </a:rPr>
              <a:t>𝚹</a:t>
            </a:r>
            <a:r>
              <a:rPr lang="en-GB" sz="1200" b="1" dirty="0" smtClean="0">
                <a:solidFill>
                  <a:schemeClr val="accent5">
                    <a:lumMod val="50000"/>
                  </a:schemeClr>
                </a:solidFill>
                <a:latin typeface="Cambria Math"/>
                <a:ea typeface="Cambria Math"/>
              </a:rPr>
              <a:t>0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3200" b="1" baseline="-25000" dirty="0" smtClean="0">
                <a:solidFill>
                  <a:schemeClr val="accent5"/>
                </a:solidFill>
              </a:rPr>
              <a:t> </a:t>
            </a:r>
            <a:r>
              <a:rPr lang="en-US" sz="2400" b="1" baseline="-25000" dirty="0" smtClean="0"/>
              <a:t>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786678" y="4357694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X</a:t>
            </a:r>
            <a:r>
              <a:rPr lang="en-US" sz="2400" b="1" baseline="-25000" dirty="0" smtClean="0"/>
              <a:t>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85720" y="28572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Y</a:t>
            </a:r>
            <a:r>
              <a:rPr lang="en-US" sz="2400" b="1" baseline="-25000" dirty="0" smtClean="0"/>
              <a:t>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214810" y="2201283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5"/>
                </a:solidFill>
              </a:rPr>
              <a:t>v</a:t>
            </a:r>
            <a:r>
              <a:rPr lang="en-US" sz="3200" b="1" baseline="-25000" dirty="0" err="1" smtClean="0">
                <a:solidFill>
                  <a:schemeClr val="accent5"/>
                </a:solidFill>
              </a:rPr>
              <a:t>x</a:t>
            </a:r>
            <a:r>
              <a:rPr lang="en-US" sz="2400" b="1" baseline="-25000" dirty="0" smtClean="0"/>
              <a:t>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000364" y="701085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5"/>
                </a:solidFill>
              </a:rPr>
              <a:t>v</a:t>
            </a:r>
            <a:r>
              <a:rPr lang="en-US" sz="3200" b="1" baseline="-25000" dirty="0" err="1" smtClean="0">
                <a:solidFill>
                  <a:schemeClr val="accent5"/>
                </a:solidFill>
              </a:rPr>
              <a:t>y</a:t>
            </a:r>
            <a:r>
              <a:rPr lang="en-US" sz="2400" b="1" baseline="-25000" dirty="0" smtClean="0"/>
              <a:t> 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-32" y="4568619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/>
                </a:solidFill>
              </a:rPr>
              <a:t>O</a:t>
            </a:r>
            <a:endParaRPr lang="en-US" sz="4000" b="1" dirty="0">
              <a:solidFill>
                <a:schemeClr val="accent5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857884" y="2039912"/>
            <a:ext cx="1356539" cy="197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5286380" y="1473915"/>
            <a:ext cx="1143008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7" y="5429264"/>
            <a:ext cx="3571899" cy="857256"/>
          </a:xfrm>
          <a:prstGeom prst="rect">
            <a:avLst/>
          </a:prstGeom>
          <a:noFill/>
        </p:spPr>
      </p:pic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7358082" y="6072206"/>
            <a:ext cx="4286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Vrinda"/>
                <a:ea typeface="Calibri" pitchFamily="34" charset="0"/>
                <a:cs typeface="Vrinda"/>
              </a:rPr>
              <a:t>0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214414" y="-24"/>
            <a:ext cx="46434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err="1" smtClean="0">
                <a:solidFill>
                  <a:schemeClr val="accent2"/>
                </a:solidFill>
                <a:latin typeface="TonnyBanglaMJ" pitchFamily="2" charset="0"/>
                <a:ea typeface="Calibri" pitchFamily="34" charset="0"/>
                <a:cs typeface="TonnyBanglaMJ" pitchFamily="2" charset="0"/>
              </a:rPr>
              <a:t>cÖv‡mi</a:t>
            </a:r>
            <a:r>
              <a:rPr lang="en-US" sz="3600" b="1" dirty="0" smtClean="0">
                <a:solidFill>
                  <a:schemeClr val="accent2"/>
                </a:solidFill>
                <a:latin typeface="TonnyBanglaMJ" pitchFamily="2" charset="0"/>
                <a:ea typeface="Calibri" pitchFamily="34" charset="0"/>
                <a:cs typeface="TonnyBangla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onnyBanglaMJ" pitchFamily="2" charset="0"/>
                <a:ea typeface="Calibri" pitchFamily="34" charset="0"/>
                <a:cs typeface="TonnyBanglaMJ" pitchFamily="2" charset="0"/>
              </a:rPr>
              <a:t>MwZi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onnyBanglaMJ" pitchFamily="2" charset="0"/>
                <a:ea typeface="Calibri" pitchFamily="34" charset="0"/>
                <a:cs typeface="TonnyBangla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onnyBanglaMJ" pitchFamily="2" charset="0"/>
                <a:ea typeface="Calibri" pitchFamily="34" charset="0"/>
                <a:cs typeface="TonnyBanglaMJ" pitchFamily="2" charset="0"/>
              </a:rPr>
              <a:t>mgxKiY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57752" y="4929222"/>
            <a:ext cx="4214810" cy="17144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857886" y="1571612"/>
            <a:ext cx="1071568" cy="5000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58016" y="126270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v</a:t>
            </a:r>
            <a:r>
              <a:rPr lang="en-US" sz="2400" b="1" baseline="-25000" dirty="0" smtClean="0"/>
              <a:t> </a:t>
            </a:r>
            <a:endParaRPr lang="en-US" sz="2400" dirty="0"/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285752" y="4967599"/>
            <a:ext cx="4286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TonnyBanglaMJ" pitchFamily="2" charset="0"/>
                <a:ea typeface="Calibri" pitchFamily="34" charset="0"/>
                <a:cs typeface="TonnyBanglaMJ" pitchFamily="2" charset="0"/>
              </a:rPr>
              <a:t> * </a:t>
            </a:r>
            <a:r>
              <a:rPr lang="en-US" sz="2400" dirty="0" err="1" smtClean="0">
                <a:solidFill>
                  <a:srgbClr val="FF0000"/>
                </a:solidFill>
                <a:latin typeface="TonnyBanglaMJ" pitchFamily="2" charset="0"/>
                <a:ea typeface="Calibri" pitchFamily="34" charset="0"/>
                <a:cs typeface="TonnyBanglaMJ" pitchFamily="2" charset="0"/>
              </a:rPr>
              <a:t>cÖvmwU</a:t>
            </a:r>
            <a:r>
              <a:rPr lang="en-US" sz="2400" dirty="0" smtClean="0">
                <a:solidFill>
                  <a:srgbClr val="FF0000"/>
                </a:solidFill>
              </a:rPr>
              <a:t> t</a:t>
            </a:r>
            <a:r>
              <a:rPr lang="en-US" sz="2400" dirty="0" smtClean="0">
                <a:solidFill>
                  <a:srgbClr val="FF0000"/>
                </a:solidFill>
                <a:latin typeface="TonnyBanglaMJ" pitchFamily="2" charset="0"/>
                <a:ea typeface="Calibri" pitchFamily="34" charset="0"/>
                <a:cs typeface="TonnyBangla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onnyBanglaMJ" pitchFamily="2" charset="0"/>
                <a:ea typeface="Calibri" pitchFamily="34" charset="0"/>
                <a:cs typeface="TonnyBanglaMJ" pitchFamily="2" charset="0"/>
              </a:rPr>
              <a:t>mg‡q</a:t>
            </a:r>
            <a:r>
              <a:rPr lang="en-US" sz="2400" dirty="0" smtClean="0">
                <a:solidFill>
                  <a:srgbClr val="FF0000"/>
                </a:solidFill>
                <a:latin typeface="TonnyBanglaMJ" pitchFamily="2" charset="0"/>
                <a:ea typeface="Calibri" pitchFamily="34" charset="0"/>
                <a:cs typeface="TonnyBanglaMJ" pitchFamily="2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P(</a:t>
            </a:r>
            <a:r>
              <a:rPr lang="en-US" sz="2000" dirty="0" err="1" smtClean="0">
                <a:solidFill>
                  <a:srgbClr val="FF0000"/>
                </a:solidFill>
              </a:rPr>
              <a:t>x,y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n-US" sz="2400" dirty="0" err="1" smtClean="0">
                <a:solidFill>
                  <a:srgbClr val="FF0000"/>
                </a:solidFill>
                <a:latin typeface="TonnyBanglaMJ" pitchFamily="2" charset="0"/>
                <a:ea typeface="Calibri" pitchFamily="34" charset="0"/>
                <a:cs typeface="TonnyBanglaMJ" pitchFamily="2" charset="0"/>
              </a:rPr>
              <a:t>we›`y‡Z</a:t>
            </a:r>
            <a:r>
              <a:rPr lang="en-US" sz="2400" dirty="0" smtClean="0">
                <a:solidFill>
                  <a:srgbClr val="FF0000"/>
                </a:solidFill>
                <a:latin typeface="TonnyBanglaMJ" pitchFamily="2" charset="0"/>
                <a:ea typeface="Calibri" pitchFamily="34" charset="0"/>
                <a:cs typeface="TonnyBangla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onnyBanglaMJ" pitchFamily="2" charset="0"/>
                <a:ea typeface="Calibri" pitchFamily="34" charset="0"/>
                <a:cs typeface="TonnyBanglaMJ" pitchFamily="2" charset="0"/>
              </a:rPr>
              <a:t>hvq</a:t>
            </a:r>
            <a:r>
              <a:rPr lang="en-US" sz="2400" b="1" dirty="0" smtClean="0">
                <a:solidFill>
                  <a:srgbClr val="FF0000"/>
                </a:solidFill>
                <a:latin typeface="TonnyBanglaMJ" pitchFamily="2" charset="0"/>
                <a:ea typeface="Calibri" pitchFamily="34" charset="0"/>
                <a:cs typeface="TonnyBanglaMJ" pitchFamily="2" charset="0"/>
              </a:rPr>
              <a:t>|</a:t>
            </a:r>
          </a:p>
        </p:txBody>
      </p:sp>
      <p:sp>
        <p:nvSpPr>
          <p:cNvPr id="32" name="Oval 31"/>
          <p:cNvSpPr/>
          <p:nvPr/>
        </p:nvSpPr>
        <p:spPr>
          <a:xfrm>
            <a:off x="428596" y="4286256"/>
            <a:ext cx="285752" cy="28575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42844" y="5500702"/>
            <a:ext cx="4643470" cy="1015663"/>
          </a:xfrm>
          <a:prstGeom prst="rect">
            <a:avLst/>
          </a:prstGeom>
          <a:solidFill>
            <a:srgbClr val="A9CA5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onnyBanglaMJ" pitchFamily="2" charset="0"/>
                <a:ea typeface="Calibri" pitchFamily="34" charset="0"/>
                <a:cs typeface="TonnyBanglaMJ" pitchFamily="2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onnyBanglaMJ" pitchFamily="2" charset="0"/>
                <a:ea typeface="Calibri" pitchFamily="34" charset="0"/>
                <a:cs typeface="TonnyBanglaMJ" pitchFamily="2" charset="0"/>
              </a:rPr>
              <a:t>* </a:t>
            </a:r>
            <a:r>
              <a:rPr lang="en-US" sz="2000" dirty="0" err="1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AwfKl©R</a:t>
            </a:r>
            <a:r>
              <a:rPr lang="en-US" sz="2000" dirty="0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Z¡iY</a:t>
            </a:r>
            <a:r>
              <a:rPr lang="en-US" sz="2000" dirty="0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wb‡Pi</a:t>
            </a:r>
            <a:r>
              <a:rPr lang="en-US" sz="2000" dirty="0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w`‡K</a:t>
            </a:r>
            <a:r>
              <a:rPr lang="en-US" sz="2000" dirty="0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KvR</a:t>
            </a:r>
            <a:r>
              <a:rPr lang="en-US" sz="2000" dirty="0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K‡i</a:t>
            </a:r>
            <a:r>
              <a:rPr lang="en-US" sz="2000" dirty="0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   </a:t>
            </a:r>
            <a:r>
              <a:rPr lang="en-US" sz="2000" dirty="0" err="1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ZvB</a:t>
            </a:r>
            <a:r>
              <a:rPr lang="en-US" sz="2000" dirty="0" smtClean="0">
                <a:solidFill>
                  <a:srgbClr val="FF0000"/>
                </a:solidFill>
              </a:rPr>
              <a:t> x </a:t>
            </a:r>
            <a:r>
              <a:rPr lang="en-US" sz="2000" dirty="0" err="1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A‡ÿ</a:t>
            </a:r>
            <a:r>
              <a:rPr lang="en-US" sz="2000" dirty="0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†</a:t>
            </a:r>
            <a:r>
              <a:rPr lang="en-US" sz="2000" dirty="0" err="1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e‡Mi</a:t>
            </a:r>
            <a:r>
              <a:rPr lang="en-US" sz="2000" dirty="0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cwieZ©b</a:t>
            </a:r>
            <a:r>
              <a:rPr lang="en-US" sz="2000" dirty="0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†</a:t>
            </a:r>
            <a:r>
              <a:rPr lang="en-US" sz="2000" dirty="0" err="1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bB</a:t>
            </a:r>
            <a:r>
              <a:rPr lang="en-US" sz="2000" dirty="0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|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onnyBanglaMJ" pitchFamily="2" charset="0"/>
                <a:ea typeface="Calibri" pitchFamily="34" charset="0"/>
                <a:cs typeface="TonnyBanglaMJ" pitchFamily="2" charset="0"/>
              </a:rPr>
              <a:t>* </a:t>
            </a:r>
            <a:r>
              <a:rPr lang="en-US" sz="2000" dirty="0" smtClean="0">
                <a:solidFill>
                  <a:srgbClr val="FF0000"/>
                </a:solidFill>
              </a:rPr>
              <a:t>v</a:t>
            </a:r>
            <a:r>
              <a:rPr lang="en-US" sz="2000" baseline="-25000" dirty="0" smtClean="0">
                <a:solidFill>
                  <a:srgbClr val="FF0000"/>
                </a:solidFill>
              </a:rPr>
              <a:t>x0</a:t>
            </a:r>
            <a:r>
              <a:rPr lang="en-US" sz="2000" dirty="0" smtClean="0">
                <a:solidFill>
                  <a:srgbClr val="FF0000"/>
                </a:solidFill>
              </a:rPr>
              <a:t> = </a:t>
            </a:r>
            <a:r>
              <a:rPr lang="en-US" sz="2000" dirty="0" err="1" smtClean="0">
                <a:solidFill>
                  <a:srgbClr val="FF0000"/>
                </a:solidFill>
              </a:rPr>
              <a:t>v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x</a:t>
            </a:r>
            <a:r>
              <a:rPr lang="en-US" sz="2000" baseline="-25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= v</a:t>
            </a:r>
            <a:r>
              <a:rPr lang="en-US" sz="2000" baseline="-25000" dirty="0" smtClean="0">
                <a:solidFill>
                  <a:srgbClr val="FF0000"/>
                </a:solidFill>
              </a:rPr>
              <a:t>0</a:t>
            </a:r>
            <a:r>
              <a:rPr lang="en-US" sz="2000" dirty="0" smtClean="0">
                <a:solidFill>
                  <a:srgbClr val="FF0000"/>
                </a:solidFill>
              </a:rPr>
              <a:t> sin</a:t>
            </a:r>
            <a:r>
              <a:rPr lang="en-GB" sz="2000" dirty="0" smtClean="0">
                <a:solidFill>
                  <a:srgbClr val="FF0000"/>
                </a:solidFill>
                <a:latin typeface="Cambria Math"/>
                <a:ea typeface="Cambria Math"/>
              </a:rPr>
              <a:t>𝚹</a:t>
            </a:r>
            <a:r>
              <a:rPr lang="en-GB" sz="2400" baseline="-25000" dirty="0" smtClean="0">
                <a:solidFill>
                  <a:srgbClr val="FF0000"/>
                </a:solidFill>
                <a:latin typeface="Cambria Math"/>
                <a:ea typeface="Cambria Math"/>
              </a:rPr>
              <a:t>0</a:t>
            </a:r>
            <a:endParaRPr lang="en-US" sz="2000" baseline="-25000" dirty="0" smtClean="0">
              <a:solidFill>
                <a:srgbClr val="FF0000"/>
              </a:solidFill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5357786" y="4929198"/>
            <a:ext cx="39291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onnyBanglaMJ" pitchFamily="2" charset="0"/>
                <a:ea typeface="Calibri" pitchFamily="34" charset="0"/>
                <a:cs typeface="TonnyBanglaMJ" pitchFamily="2" charset="0"/>
              </a:rPr>
              <a:t>MwZi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onnyBanglaMJ" pitchFamily="2" charset="0"/>
                <a:ea typeface="Calibri" pitchFamily="34" charset="0"/>
                <a:cs typeface="TonnyBanglaMJ" pitchFamily="2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onnyBanglaMJ" pitchFamily="2" charset="0"/>
                <a:ea typeface="Calibri" pitchFamily="34" charset="0"/>
                <a:cs typeface="TonnyBanglaMJ" pitchFamily="2" charset="0"/>
              </a:rPr>
              <a:t>mgxKiY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8572528" y="6050181"/>
            <a:ext cx="4286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Vrinda"/>
                <a:ea typeface="Calibri" pitchFamily="34" charset="0"/>
                <a:cs typeface="Vrinda"/>
              </a:rPr>
              <a:t>0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6572264" y="5835867"/>
            <a:ext cx="4286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Vrinda"/>
                <a:ea typeface="Calibri" pitchFamily="34" charset="0"/>
                <a:cs typeface="Vrinda"/>
              </a:rPr>
              <a:t>0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4" presetClass="path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69 L 0.05816 -0.08912 C 0.07118 -0.10949 0.09323 -0.13564 0.11753 -0.16088 C 0.14444 -0.18958 0.16615 -0.21134 0.18385 -0.2243 L 0.26979 -0.28379 " pathEditMode="relative" rAng="-2296741" ptsTypes="FffFF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-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 animBg="1"/>
      <p:bldP spid="12" grpId="0"/>
      <p:bldP spid="13" grpId="0"/>
      <p:bldP spid="16" grpId="0"/>
      <p:bldP spid="17" grpId="0"/>
      <p:bldP spid="18" grpId="0"/>
      <p:bldP spid="25" grpId="0"/>
      <p:bldP spid="26" grpId="0"/>
      <p:bldP spid="27" grpId="0" animBg="1"/>
      <p:bldP spid="29" grpId="0"/>
      <p:bldP spid="32" grpId="0" animBg="1"/>
      <p:bldP spid="32" grpId="1" animBg="1"/>
      <p:bldP spid="35" grpId="0" animBg="1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43"/>
          <p:cNvSpPr>
            <a:spLocks noGrp="1"/>
          </p:cNvSpPr>
          <p:nvPr>
            <p:ph sz="half" idx="2"/>
          </p:nvPr>
        </p:nvSpPr>
        <p:spPr>
          <a:xfrm>
            <a:off x="1571604" y="4429156"/>
            <a:ext cx="3929058" cy="2214554"/>
          </a:xfrm>
        </p:spPr>
        <p:txBody>
          <a:bodyPr>
            <a:normAutofit fontScale="55000" lnSpcReduction="20000"/>
          </a:bodyPr>
          <a:lstStyle/>
          <a:p>
            <a:endParaRPr lang="en-US" b="1" dirty="0" smtClean="0">
              <a:solidFill>
                <a:srgbClr val="FF0000"/>
              </a:solidFill>
              <a:latin typeface="TangonMJ" pitchFamily="2" charset="0"/>
              <a:cs typeface="TangonMJ" pitchFamily="2" charset="0"/>
            </a:endParaRPr>
          </a:p>
          <a:p>
            <a:pPr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TangonMJ" pitchFamily="2" charset="0"/>
                <a:cs typeface="TangonMJ" pitchFamily="2" charset="0"/>
              </a:rPr>
              <a:t>     </a:t>
            </a:r>
            <a:r>
              <a:rPr lang="en-US" sz="4400" b="1" dirty="0" err="1" smtClean="0">
                <a:solidFill>
                  <a:srgbClr val="FF0000"/>
                </a:solidFill>
                <a:latin typeface="TangonMJ" pitchFamily="2" charset="0"/>
                <a:cs typeface="TangonMJ" pitchFamily="2" charset="0"/>
              </a:rPr>
              <a:t>cvjøv</a:t>
            </a:r>
            <a:r>
              <a:rPr lang="en-US" sz="4400" b="1" dirty="0" smtClean="0">
                <a:solidFill>
                  <a:srgbClr val="FF0000"/>
                </a:solidFill>
                <a:latin typeface="TangonMJ" pitchFamily="2" charset="0"/>
                <a:cs typeface="TangonMJ" pitchFamily="2" charset="0"/>
              </a:rPr>
              <a:t>, </a:t>
            </a:r>
            <a:r>
              <a:rPr lang="en-US" sz="4400" b="1" dirty="0" smtClean="0">
                <a:solidFill>
                  <a:srgbClr val="0070C0"/>
                </a:solidFill>
                <a:cs typeface="TangonMJ" pitchFamily="2" charset="0"/>
              </a:rPr>
              <a:t>R</a:t>
            </a:r>
            <a:r>
              <a:rPr lang="en-US" sz="4400" b="1" dirty="0" smtClean="0">
                <a:solidFill>
                  <a:srgbClr val="FF0000"/>
                </a:solidFill>
                <a:cs typeface="TangonMJ" pitchFamily="2" charset="0"/>
              </a:rPr>
              <a:t>=</a:t>
            </a:r>
          </a:p>
          <a:p>
            <a:endParaRPr lang="en-US" b="1" dirty="0" smtClean="0">
              <a:solidFill>
                <a:srgbClr val="FF0000"/>
              </a:solidFill>
              <a:latin typeface="TangonMJ" pitchFamily="2" charset="0"/>
              <a:cs typeface="TangonMJ" pitchFamily="2" charset="0"/>
            </a:endParaRPr>
          </a:p>
          <a:p>
            <a:endParaRPr lang="en-US" b="1" dirty="0" smtClean="0">
              <a:solidFill>
                <a:srgbClr val="FF0000"/>
              </a:solidFill>
              <a:latin typeface="TangonMJ" pitchFamily="2" charset="0"/>
              <a:cs typeface="TangonMJ" pitchFamily="2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TangonMJ" pitchFamily="2" charset="0"/>
                <a:cs typeface="TangonMJ" pitchFamily="2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angonMJ" pitchFamily="2" charset="0"/>
                <a:cs typeface="TangonMJ" pitchFamily="2" charset="0"/>
              </a:rPr>
              <a:t>me©vwaK</a:t>
            </a:r>
            <a:r>
              <a:rPr lang="en-US" sz="3600" b="1" dirty="0" smtClean="0">
                <a:solidFill>
                  <a:srgbClr val="FF0000"/>
                </a:solidFill>
                <a:latin typeface="TangonMJ" pitchFamily="2" charset="0"/>
                <a:cs typeface="Tangon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angonMJ" pitchFamily="2" charset="0"/>
                <a:cs typeface="TangonMJ" pitchFamily="2" charset="0"/>
              </a:rPr>
              <a:t>D”PZv</a:t>
            </a:r>
            <a:r>
              <a:rPr lang="en-US" sz="3600" b="1" dirty="0" smtClean="0">
                <a:solidFill>
                  <a:srgbClr val="FF0000"/>
                </a:solidFill>
                <a:latin typeface="TangonMJ" pitchFamily="2" charset="0"/>
                <a:cs typeface="TangonMJ" pitchFamily="2" charset="0"/>
              </a:rPr>
              <a:t>, </a:t>
            </a:r>
            <a:r>
              <a:rPr lang="en-US" sz="3600" b="1" dirty="0" smtClean="0">
                <a:solidFill>
                  <a:schemeClr val="accent2"/>
                </a:solidFill>
                <a:cs typeface="TangonMJ" pitchFamily="2" charset="0"/>
              </a:rPr>
              <a:t>H</a:t>
            </a:r>
            <a:r>
              <a:rPr lang="en-US" sz="3600" b="1" dirty="0" smtClean="0">
                <a:solidFill>
                  <a:srgbClr val="FF0000"/>
                </a:solidFill>
                <a:cs typeface="TangonMJ" pitchFamily="2" charset="0"/>
              </a:rPr>
              <a:t>=</a:t>
            </a:r>
          </a:p>
          <a:p>
            <a:endParaRPr lang="en-US" b="1" dirty="0" smtClean="0">
              <a:solidFill>
                <a:srgbClr val="FF0000"/>
              </a:solidFill>
              <a:latin typeface="TangonMJ" pitchFamily="2" charset="0"/>
              <a:cs typeface="TangonMJ" pitchFamily="2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TangonMJ" pitchFamily="2" charset="0"/>
                <a:cs typeface="TangonMJ" pitchFamily="2" charset="0"/>
              </a:rPr>
              <a:t>     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TangonMJ" pitchFamily="2" charset="0"/>
                <a:cs typeface="TangonMJ" pitchFamily="2" charset="0"/>
              </a:rPr>
              <a:t>       </a:t>
            </a:r>
            <a:endParaRPr lang="en-US" dirty="0"/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28680" y="-1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006600"/>
                </a:solidFill>
                <a:latin typeface="TangonMJ" pitchFamily="2" charset="0"/>
                <a:cs typeface="TangonMJ" pitchFamily="2" charset="0"/>
              </a:rPr>
              <a:t>cÖv‡mi</a:t>
            </a:r>
            <a:r>
              <a:rPr lang="en-US" sz="4000" b="1" dirty="0" smtClean="0">
                <a:solidFill>
                  <a:srgbClr val="006600"/>
                </a:solidFill>
                <a:latin typeface="TangonMJ" pitchFamily="2" charset="0"/>
                <a:cs typeface="TangonMJ" pitchFamily="2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TangonMJ" pitchFamily="2" charset="0"/>
                <a:cs typeface="TangonMJ" pitchFamily="2" charset="0"/>
              </a:rPr>
              <a:t>wePiYKvj</a:t>
            </a:r>
            <a:r>
              <a:rPr lang="en-US" sz="4000" b="1" dirty="0" smtClean="0">
                <a:solidFill>
                  <a:srgbClr val="006600"/>
                </a:solidFill>
                <a:latin typeface="TangonMJ" pitchFamily="2" charset="0"/>
                <a:cs typeface="TangonMJ" pitchFamily="2" charset="0"/>
              </a:rPr>
              <a:t>, </a:t>
            </a:r>
            <a:r>
              <a:rPr lang="en-US" sz="4000" b="1" dirty="0" err="1" smtClean="0">
                <a:solidFill>
                  <a:srgbClr val="006600"/>
                </a:solidFill>
                <a:latin typeface="TangonMJ" pitchFamily="2" charset="0"/>
                <a:cs typeface="TangonMJ" pitchFamily="2" charset="0"/>
              </a:rPr>
              <a:t>me©vwaK</a:t>
            </a:r>
            <a:r>
              <a:rPr lang="en-US" sz="4000" b="1" dirty="0" smtClean="0">
                <a:solidFill>
                  <a:srgbClr val="006600"/>
                </a:solidFill>
                <a:latin typeface="TangonMJ" pitchFamily="2" charset="0"/>
                <a:cs typeface="TangonMJ" pitchFamily="2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TangonMJ" pitchFamily="2" charset="0"/>
                <a:cs typeface="TangonMJ" pitchFamily="2" charset="0"/>
              </a:rPr>
              <a:t>D”PZv</a:t>
            </a:r>
            <a:r>
              <a:rPr lang="en-US" sz="4000" b="1" dirty="0" smtClean="0">
                <a:solidFill>
                  <a:srgbClr val="006600"/>
                </a:solidFill>
                <a:latin typeface="TangonMJ" pitchFamily="2" charset="0"/>
                <a:cs typeface="TangonMJ" pitchFamily="2" charset="0"/>
              </a:rPr>
              <a:t> I </a:t>
            </a:r>
            <a:r>
              <a:rPr lang="en-US" sz="4000" b="1" dirty="0" err="1" smtClean="0">
                <a:solidFill>
                  <a:srgbClr val="006600"/>
                </a:solidFill>
                <a:latin typeface="TangonMJ" pitchFamily="2" charset="0"/>
                <a:cs typeface="TangonMJ" pitchFamily="2" charset="0"/>
              </a:rPr>
              <a:t>cvjøv</a:t>
            </a:r>
            <a:r>
              <a:rPr lang="en-US" sz="4000" b="1" dirty="0" smtClean="0">
                <a:solidFill>
                  <a:srgbClr val="006600"/>
                </a:solidFill>
                <a:latin typeface="TangonMJ" pitchFamily="2" charset="0"/>
                <a:cs typeface="TangonMJ" pitchFamily="2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TangonMJ" pitchFamily="2" charset="0"/>
                <a:cs typeface="TangonMJ" pitchFamily="2" charset="0"/>
              </a:rPr>
              <a:t>wbY©q</a:t>
            </a:r>
            <a:endParaRPr lang="en-US" sz="4000" b="1" dirty="0">
              <a:solidFill>
                <a:srgbClr val="006600"/>
              </a:solidFill>
              <a:latin typeface="TangonMJ" pitchFamily="2" charset="0"/>
              <a:cs typeface="TangonMJ" pitchFamily="2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71406" y="20214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074" name="Picture 2" descr="C:\Users\asus\Desktop\p\p-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70"/>
            <a:ext cx="7286676" cy="3214734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 rot="5400000" flipH="1" flipV="1">
            <a:off x="428628" y="2559602"/>
            <a:ext cx="1571636" cy="7143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28760" y="1689075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</a:rPr>
              <a:t>V</a:t>
            </a:r>
            <a:r>
              <a:rPr lang="en-US" sz="1400" dirty="0" smtClean="0">
                <a:solidFill>
                  <a:srgbClr val="0070C0"/>
                </a:solidFill>
              </a:rPr>
              <a:t>0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43372" y="3786191"/>
            <a:ext cx="428628" cy="646332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70C0"/>
                </a:solidFill>
              </a:rPr>
              <a:t>R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16" name="Arc 15"/>
          <p:cNvSpPr/>
          <p:nvPr/>
        </p:nvSpPr>
        <p:spPr>
          <a:xfrm>
            <a:off x="714348" y="3000372"/>
            <a:ext cx="928694" cy="1357322"/>
          </a:xfrm>
          <a:prstGeom prst="arc">
            <a:avLst>
              <a:gd name="adj1" fmla="val 16123799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00198" y="2988230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70C0"/>
                </a:solidFill>
                <a:latin typeface="Cambria Math"/>
                <a:ea typeface="Cambria Math"/>
              </a:rPr>
              <a:t>𝚹</a:t>
            </a:r>
            <a:r>
              <a:rPr lang="en-GB" sz="1200" dirty="0" smtClean="0">
                <a:solidFill>
                  <a:srgbClr val="0070C0"/>
                </a:solidFill>
                <a:latin typeface="Cambria Math"/>
                <a:ea typeface="Cambria Math"/>
              </a:rPr>
              <a:t>0</a:t>
            </a:r>
            <a:endParaRPr lang="en-GB" sz="3600" dirty="0">
              <a:solidFill>
                <a:srgbClr val="0070C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3321870" y="3309726"/>
            <a:ext cx="785817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4" idx="0"/>
          </p:cNvCxnSpPr>
          <p:nvPr/>
        </p:nvCxnSpPr>
        <p:spPr>
          <a:xfrm rot="16200000" flipV="1">
            <a:off x="3327910" y="2029884"/>
            <a:ext cx="773700" cy="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00462" y="2416750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Arial Black" pitchFamily="34" charset="0"/>
              </a:rPr>
              <a:t>H</a:t>
            </a:r>
            <a:endParaRPr lang="en-US" sz="24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572000" y="4000504"/>
            <a:ext cx="2143140" cy="1612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>
            <a:off x="857256" y="4000528"/>
            <a:ext cx="3286148" cy="1588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6501620" y="3928272"/>
            <a:ext cx="428628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637252" y="3994020"/>
            <a:ext cx="440770" cy="8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57256" y="3702610"/>
            <a:ext cx="6572264" cy="12142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-351929" y="2494227"/>
            <a:ext cx="2417544" cy="762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358082" y="342900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X</a:t>
            </a:r>
            <a:r>
              <a:rPr lang="en-US" sz="2400" b="1" baseline="-25000" dirty="0" smtClean="0"/>
              <a:t> 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42910" y="834054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Y</a:t>
            </a:r>
            <a:r>
              <a:rPr lang="en-US" sz="2400" b="1" baseline="-25000" dirty="0" smtClean="0"/>
              <a:t> 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428628" y="3559734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/>
                </a:solidFill>
              </a:rPr>
              <a:t>O</a:t>
            </a:r>
            <a:endParaRPr lang="en-US" sz="4000" b="1" dirty="0">
              <a:solidFill>
                <a:schemeClr val="accent5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43702" y="3571876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Q</a:t>
            </a:r>
            <a:endParaRPr lang="en-US" sz="3600" b="1" dirty="0">
              <a:solidFill>
                <a:schemeClr val="accent5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3643306" y="6484457"/>
            <a:ext cx="1285884" cy="1637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500430" y="6088583"/>
            <a:ext cx="1571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 v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0</a:t>
            </a:r>
            <a:r>
              <a:rPr lang="en-US" sz="2000" b="1" dirty="0" smtClean="0">
                <a:solidFill>
                  <a:srgbClr val="FF0000"/>
                </a:solidFill>
              </a:rPr>
              <a:t> sin</a:t>
            </a:r>
            <a:r>
              <a:rPr lang="en-GB" sz="2000" dirty="0" smtClean="0">
                <a:solidFill>
                  <a:srgbClr val="FF0000"/>
                </a:solidFill>
                <a:latin typeface="Cambria Math"/>
                <a:ea typeface="Cambria Math"/>
              </a:rPr>
              <a:t>𝚹</a:t>
            </a:r>
            <a:r>
              <a:rPr lang="en-GB" sz="1100" b="1" dirty="0" smtClean="0">
                <a:solidFill>
                  <a:srgbClr val="FF0000"/>
                </a:solidFill>
                <a:latin typeface="Cambria Math"/>
                <a:ea typeface="Cambria Math"/>
              </a:rPr>
              <a:t>0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3200" b="1" baseline="-25000" dirty="0" smtClean="0">
                <a:solidFill>
                  <a:schemeClr val="accent5"/>
                </a:solidFill>
              </a:rPr>
              <a:t> </a:t>
            </a:r>
            <a:r>
              <a:rPr lang="en-US" sz="2400" b="1" baseline="-25000" dirty="0" smtClean="0"/>
              <a:t> 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3714744" y="6445773"/>
            <a:ext cx="42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g</a:t>
            </a:r>
          </a:p>
          <a:p>
            <a:r>
              <a:rPr lang="en-US" sz="3200" b="1" baseline="-25000" dirty="0" smtClean="0">
                <a:solidFill>
                  <a:schemeClr val="accent5"/>
                </a:solidFill>
              </a:rPr>
              <a:t> </a:t>
            </a:r>
            <a:r>
              <a:rPr lang="en-US" sz="2400" b="1" baseline="-25000" dirty="0" smtClean="0"/>
              <a:t> </a:t>
            </a:r>
            <a:endParaRPr lang="en-US" sz="24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3428992" y="4857760"/>
            <a:ext cx="1285884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286116" y="4429132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v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0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 sin2</a:t>
            </a:r>
            <a:r>
              <a:rPr lang="en-GB" sz="2000" dirty="0" smtClean="0">
                <a:solidFill>
                  <a:srgbClr val="FF0000"/>
                </a:solidFill>
                <a:latin typeface="Cambria Math"/>
                <a:ea typeface="Cambria Math"/>
              </a:rPr>
              <a:t>𝚹</a:t>
            </a:r>
            <a:r>
              <a:rPr lang="en-GB" sz="1100" b="1" dirty="0" smtClean="0">
                <a:solidFill>
                  <a:srgbClr val="FF0000"/>
                </a:solidFill>
                <a:latin typeface="Cambria Math"/>
                <a:ea typeface="Cambria Math"/>
              </a:rPr>
              <a:t>0</a:t>
            </a:r>
            <a:r>
              <a:rPr lang="en-US" sz="3200" b="1" baseline="-25000" dirty="0" smtClean="0">
                <a:solidFill>
                  <a:schemeClr val="accent5"/>
                </a:solidFill>
              </a:rPr>
              <a:t> </a:t>
            </a:r>
            <a:r>
              <a:rPr lang="en-US" sz="2400" b="1" baseline="-25000" dirty="0" smtClean="0"/>
              <a:t> 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3571868" y="4786322"/>
            <a:ext cx="285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g</a:t>
            </a:r>
          </a:p>
          <a:p>
            <a:r>
              <a:rPr lang="en-US" sz="3200" b="1" baseline="-25000" dirty="0" smtClean="0">
                <a:solidFill>
                  <a:schemeClr val="accent5"/>
                </a:solidFill>
              </a:rPr>
              <a:t> </a:t>
            </a:r>
            <a:r>
              <a:rPr lang="en-US" sz="2400" b="1" baseline="-25000" dirty="0" smtClean="0"/>
              <a:t> </a:t>
            </a:r>
            <a:endParaRPr lang="en-US" sz="2400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3857620" y="5643578"/>
            <a:ext cx="1214446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714744" y="5214950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v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0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 sin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2</a:t>
            </a:r>
            <a:r>
              <a:rPr lang="en-GB" sz="2000" dirty="0" smtClean="0">
                <a:solidFill>
                  <a:srgbClr val="FF0000"/>
                </a:solidFill>
                <a:latin typeface="Cambria Math"/>
                <a:ea typeface="Cambria Math"/>
              </a:rPr>
              <a:t>𝚹</a:t>
            </a:r>
            <a:r>
              <a:rPr lang="en-GB" sz="1100" b="1" dirty="0" smtClean="0">
                <a:solidFill>
                  <a:srgbClr val="FF0000"/>
                </a:solidFill>
                <a:latin typeface="Cambria Math"/>
                <a:ea typeface="Cambria Math"/>
              </a:rPr>
              <a:t>0</a:t>
            </a:r>
            <a:r>
              <a:rPr lang="en-US" sz="3200" b="1" baseline="-25000" dirty="0" smtClean="0">
                <a:solidFill>
                  <a:schemeClr val="accent5"/>
                </a:solidFill>
              </a:rPr>
              <a:t> </a:t>
            </a:r>
            <a:r>
              <a:rPr lang="en-US" sz="2400" b="1" baseline="-25000" dirty="0" smtClean="0"/>
              <a:t> </a:t>
            </a:r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4071966" y="5643578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2g</a:t>
            </a:r>
          </a:p>
          <a:p>
            <a:r>
              <a:rPr lang="en-US" sz="3200" b="1" baseline="-25000" dirty="0" smtClean="0">
                <a:solidFill>
                  <a:schemeClr val="accent5"/>
                </a:solidFill>
              </a:rPr>
              <a:t> </a:t>
            </a:r>
            <a:r>
              <a:rPr lang="en-US" sz="2400" b="1" baseline="-25000" dirty="0" smtClean="0"/>
              <a:t> </a:t>
            </a:r>
            <a:endParaRPr lang="en-US" sz="2400" dirty="0"/>
          </a:p>
        </p:txBody>
      </p:sp>
      <p:sp>
        <p:nvSpPr>
          <p:cNvPr id="66" name="Rectangle 65"/>
          <p:cNvSpPr/>
          <p:nvPr/>
        </p:nvSpPr>
        <p:spPr>
          <a:xfrm>
            <a:off x="857224" y="6143644"/>
            <a:ext cx="6572296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857224" y="4429132"/>
            <a:ext cx="6572296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857224" y="5286388"/>
            <a:ext cx="6572296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448265" y="6263366"/>
            <a:ext cx="2052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angonMJ" pitchFamily="2" charset="0"/>
                <a:cs typeface="TangonMJ" pitchFamily="2" charset="0"/>
              </a:rPr>
              <a:t>wePiYKvj</a:t>
            </a:r>
            <a:r>
              <a:rPr lang="en-US" sz="2800" b="1" dirty="0" smtClean="0">
                <a:solidFill>
                  <a:srgbClr val="FF0000"/>
                </a:solidFill>
                <a:latin typeface="TangonMJ" pitchFamily="2" charset="0"/>
                <a:cs typeface="TangonMJ" pitchFamily="2" charset="0"/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cs typeface="TangonMJ" pitchFamily="2" charset="0"/>
              </a:rPr>
              <a:t>T=</a:t>
            </a:r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80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800" decel="1000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800" decel="1000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800" decel="1000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800" decel="1000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2" grpId="0"/>
      <p:bldP spid="15" grpId="0" animBg="1"/>
      <p:bldP spid="16" grpId="0" animBg="1"/>
      <p:bldP spid="17" grpId="0"/>
      <p:bldP spid="24" grpId="1"/>
      <p:bldP spid="26" grpId="1"/>
      <p:bldP spid="27" grpId="1"/>
      <p:bldP spid="30" grpId="1"/>
      <p:bldP spid="42" grpId="1"/>
      <p:bldP spid="51" grpId="0"/>
      <p:bldP spid="52" grpId="0"/>
      <p:bldP spid="54" grpId="0"/>
      <p:bldP spid="55" grpId="0"/>
      <p:bldP spid="59" grpId="0"/>
      <p:bldP spid="60" grpId="0"/>
      <p:bldP spid="66" grpId="0" animBg="1"/>
      <p:bldP spid="67" grpId="0" animBg="1"/>
      <p:bldP spid="68" grpId="0" animBg="1"/>
      <p:bldP spid="4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2670</TotalTime>
  <Words>504</Words>
  <Application>Microsoft Office PowerPoint</Application>
  <PresentationFormat>On-screen Show (4:3)</PresentationFormat>
  <Paragraphs>132</Paragraphs>
  <Slides>14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Concourse</vt:lpstr>
      <vt:lpstr>Packager Shell Object</vt:lpstr>
      <vt:lpstr>Package</vt:lpstr>
      <vt:lpstr> </vt:lpstr>
      <vt:lpstr>wkÿK cwiwPwZ</vt:lpstr>
      <vt:lpstr>wb‡Pi wP‡Îi MwZ ¸wj jÿ¨ Ki</vt:lpstr>
      <vt:lpstr>Slide 4</vt:lpstr>
      <vt:lpstr>Slide 5</vt:lpstr>
      <vt:lpstr>Abyf‚wg‡Ki mv‡_ Zxh©Kfv‡e wbwÿß e¯‘‡K cÖ‡ÿcK ev cÖvm e‡j|</vt:lpstr>
      <vt:lpstr>Slide 7</vt:lpstr>
      <vt:lpstr>Slide 8</vt:lpstr>
      <vt:lpstr>cÖv‡mi wePiYKvj, me©vwaK D”PZv I cvjøv wbY©q</vt:lpstr>
      <vt:lpstr>Slide 10</vt:lpstr>
      <vt:lpstr>`jxq KvR</vt:lpstr>
      <vt:lpstr>g~j¨vqb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One Tech</cp:lastModifiedBy>
  <cp:revision>450</cp:revision>
  <dcterms:created xsi:type="dcterms:W3CDTF">2014-06-17T10:51:35Z</dcterms:created>
  <dcterms:modified xsi:type="dcterms:W3CDTF">2020-02-12T16:31:49Z</dcterms:modified>
</cp:coreProperties>
</file>