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256" r:id="rId3"/>
    <p:sldId id="297" r:id="rId4"/>
    <p:sldId id="291" r:id="rId5"/>
    <p:sldId id="263" r:id="rId6"/>
    <p:sldId id="300" r:id="rId7"/>
    <p:sldId id="294" r:id="rId8"/>
    <p:sldId id="293" r:id="rId9"/>
    <p:sldId id="278" r:id="rId10"/>
    <p:sldId id="295" r:id="rId11"/>
    <p:sldId id="279" r:id="rId12"/>
    <p:sldId id="281" r:id="rId13"/>
    <p:sldId id="269" r:id="rId14"/>
    <p:sldId id="270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24" autoAdjust="0"/>
  </p:normalViewPr>
  <p:slideViewPr>
    <p:cSldViewPr>
      <p:cViewPr varScale="1">
        <p:scale>
          <a:sx n="70" d="100"/>
          <a:sy n="70" d="100"/>
        </p:scale>
        <p:origin x="-67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1EA9-EA9C-4926-A3AE-7056544D8937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880A-6E95-4F50-B0AC-678574C5E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880A-6E95-4F50-B0AC-678574C5EC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4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asaduzzaman&#2534;&#2538;&#2534;&#2539;&#2535;&#2543;&#2542;&#2538;&#2534;&#2534;@gmail.com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38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lgDash"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45" y="1600200"/>
            <a:ext cx="7391400" cy="45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845" y="0"/>
            <a:ext cx="12160155" cy="6858000"/>
          </a:xfrm>
          <a:ln>
            <a:solidFill>
              <a:srgbClr val="92D050"/>
            </a:solidFill>
          </a:ln>
        </p:spPr>
        <p:txBody>
          <a:bodyPr>
            <a:prstTxWarp prst="textArchUp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72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9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7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3810000" cy="32004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819400" y="3714466"/>
            <a:ext cx="22860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হাতির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10" y="2228566"/>
            <a:ext cx="3645090" cy="2971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05600" y="5410200"/>
            <a:ext cx="3657600" cy="1015663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মূল্যবান </a:t>
            </a:r>
            <a:r>
              <a:rPr lang="b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0" y="304800"/>
            <a:ext cx="41910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আদিম যুগের মুদ্রা</a:t>
            </a:r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2766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95400"/>
            <a:ext cx="34290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62000" y="4572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রুপা</a:t>
            </a:r>
            <a:r>
              <a:rPr lang="bn-IN" sz="6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সোনা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9600" y="4648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5257800" cy="2438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6800" y="213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টাক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(বাংলাদেশ)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6800"/>
            <a:ext cx="5715000" cy="2514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2800" y="2286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ডলার (আমেরিকা)</a:t>
            </a:r>
            <a:r>
              <a:rPr lang="bn-IN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685800"/>
            <a:ext cx="5843285" cy="2938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9600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কাগজি মুদ্রা </a:t>
            </a:r>
            <a:endParaRPr lang="en-US" sz="96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omar557_1283372720_25-Rupees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581400"/>
            <a:ext cx="5257800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95400" y="4572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রুপি (ভারত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1400"/>
            <a:ext cx="5410200" cy="2514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62800" y="4495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দিনার (কুয়েত)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1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400138"/>
            <a:ext cx="41910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33600" y="1752600"/>
            <a:ext cx="8229600" cy="33528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ব্যাংক,ব্যাংকিংও ব্যাংকার হিসেবে ভূমিকাভিনয় 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0" y="723900"/>
            <a:ext cx="6477000" cy="1295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prstTxWarp prst="textWave1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680626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2।</a:t>
            </a:r>
            <a:r>
              <a:rPr lang="bn-IN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ব্যবস্থার জননী কাকে বলা হয়</a:t>
            </a:r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97274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বিনিয়োগের স্থান কোনটি?</a:t>
            </a:r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515134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IN" sz="44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4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কাগজি মুদ্রার নাম বল</a:t>
            </a:r>
            <a:r>
              <a:rPr lang="bn-IN" sz="3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82672" y="381000"/>
            <a:ext cx="6705600" cy="2209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numCol="1" rtlCol="0" anchor="ctr"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b="1" dirty="0" smtClean="0">
                <a:ln/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/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70" y="3048000"/>
            <a:ext cx="4771030" cy="3143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362802" y="2133600"/>
            <a:ext cx="49711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(হিসাববিজ্ঞান)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 কে জি এস আইমুন্নেছা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সদর, ময়মনসিংহ।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০১৭১০-৩৬৭৫৩৫</a:t>
            </a:r>
          </a:p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Email-asaduzzaman০৪০৫১৯৮৪০০@gmail.com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-Asad sohel</a:t>
            </a:r>
          </a:p>
          <a:p>
            <a:endParaRPr lang="en-US" sz="4000" dirty="0"/>
          </a:p>
        </p:txBody>
      </p:sp>
      <p:sp>
        <p:nvSpPr>
          <p:cNvPr id="34" name="Content Placeholder 12"/>
          <p:cNvSpPr txBox="1">
            <a:spLocks/>
          </p:cNvSpPr>
          <p:nvPr/>
        </p:nvSpPr>
        <p:spPr>
          <a:xfrm>
            <a:off x="8377187" y="4087981"/>
            <a:ext cx="3070552" cy="2541419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r>
              <a:rPr kumimoji="0" lang="en-US" sz="28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১০ম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-অধ্যায়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তারিখঃ13/০2/2020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97" y="2153004"/>
            <a:ext cx="2335321" cy="1744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4934803" y="228600"/>
            <a:ext cx="2438400" cy="101566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6000" b="1" spc="150" dirty="0" smtClean="0">
                <a:ln w="1143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11430">
                <a:solidFill>
                  <a:srgbClr val="00B050"/>
                </a:solidFill>
              </a:ln>
              <a:blipFill>
                <a:blip r:embed="rId5"/>
                <a:tile tx="0" ty="0" sx="100000" sy="100000" flip="none" algn="tl"/>
              </a:blipFill>
              <a:effectLst>
                <a:glow rad="101600">
                  <a:srgbClr val="FFFF00">
                    <a:alpha val="6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2600" y="1143000"/>
            <a:ext cx="2057401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88563" y="1143000"/>
            <a:ext cx="1447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4" y="4953000"/>
            <a:ext cx="811359" cy="4867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95475"/>
            <a:ext cx="2143125" cy="2714625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018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Picture 15" descr="ASCow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257300"/>
            <a:ext cx="4648200" cy="218836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153400" cy="682388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lvl="0"/>
            <a:r>
              <a:rPr lang="bn-IN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শুরুর আগে চল আমরা </a:t>
            </a:r>
            <a:r>
              <a:rPr lang="bn-BD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ছবি </a:t>
            </a:r>
            <a:r>
              <a:rPr lang="bn-IN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ln w="0"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E:\Mokshedul hasan\TQI\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1" y="1257300"/>
            <a:ext cx="4114800" cy="2188368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</p:pic>
      <p:pic>
        <p:nvPicPr>
          <p:cNvPr id="23" name="Picture 22" descr="C:\Users\Model School\Desktop\Bikash-Tot-Image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886200"/>
            <a:ext cx="4724400" cy="222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C:\Users\LAB111\Desktop\মুদ্রা,বাংক বাংকিং ছবি\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1" y="3886200"/>
            <a:ext cx="4114800" cy="222571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133600" y="685800"/>
            <a:ext cx="8534400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prstTxWarp prst="textCurveDow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138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itchFamily="2" charset="0"/>
                <a:ea typeface="+mj-ea"/>
                <a:cs typeface="NikoshBAN" pitchFamily="2" charset="0"/>
              </a:rPr>
              <a:t>আজকের </a:t>
            </a:r>
            <a:r>
              <a:rPr lang="bn-BD" sz="138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lang="en-US" sz="138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83809" y="3200400"/>
            <a:ext cx="7391400" cy="2209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IN" sz="8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মুদ্রা</a:t>
            </a:r>
            <a:r>
              <a:rPr lang="bn-BD" sz="8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ও তার ইতিহাস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62907"/>
            <a:ext cx="12159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24000" y="189931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4009" y="464024"/>
            <a:ext cx="4191000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400" b="1" dirty="0" smtClean="0">
                <a:ln w="127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4400" dirty="0">
              <a:ln w="12700" cmpd="dbl">
                <a:solidFill>
                  <a:srgbClr val="FF0000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1508" y="2922895"/>
            <a:ext cx="7484091" cy="2308324"/>
          </a:xfrm>
          <a:prstGeom prst="rect">
            <a:avLst/>
          </a:prstGeom>
          <a:ln w="63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১) মুদ্রা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মুদ্রা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তার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ইতিহাস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ব্যাখা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 প্রথা ব্যাখ্যা করতে পারব।</a:t>
            </a:r>
          </a:p>
          <a:p>
            <a:pPr lvl="0">
              <a:buNone/>
            </a:pP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1828800" y="1371600"/>
            <a:ext cx="8915400" cy="3124199"/>
          </a:xfrm>
          <a:ln w="952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মুদ্রা: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কার্যকারিতার ভিত্তিতে মুদ্রা বলতে আমরা বুঝি মুদ্রা একটি বিনিময়ের মাধ্যম,যা সবার নিকট গ্রহনীয় এবং যা মূল্যের পরিমাপক ও সঞ্চয়ের বাহন হিসাবে কাজ করে।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1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4953000" cy="366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447800"/>
            <a:ext cx="5486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33800" y="5105400"/>
            <a:ext cx="45720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দ্রব্যের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3276600"/>
            <a:ext cx="7239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r>
              <a:rPr lang="bn-IN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endParaRPr lang="en-US" sz="8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00500" y="609600"/>
            <a:ext cx="4191000" cy="76944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71900" y="2620987"/>
            <a:ext cx="3657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 কী?</a:t>
            </a:r>
            <a:endParaRPr lang="en-US" sz="6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09900" y="3698544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6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 ইতিহাস খুবই-----?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1200" y="3276600"/>
            <a:ext cx="7239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r>
              <a:rPr lang="bn-IN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endParaRPr lang="en-US" sz="8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8046"/>
            <a:ext cx="13030200" cy="6749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 descr="4604761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198065"/>
            <a:ext cx="4876800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1207590"/>
            <a:ext cx="525780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333750" y="294679"/>
            <a:ext cx="41910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আদিম যুগের মুদ্রা</a:t>
            </a:r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5410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কড়ি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5487144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হাঙ্গরের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213</Words>
  <Application>Microsoft Office PowerPoint</Application>
  <PresentationFormat>Custom</PresentationFormat>
  <Paragraphs>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আজকের ক্লাসে সবাইকে স্বাগতম</vt:lpstr>
      <vt:lpstr>PowerPoint Presentation</vt:lpstr>
      <vt:lpstr>পাঠ শুরুর আগে চল আমরা কয়েকটি ছবি দেখি।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lab</dc:creator>
  <cp:lastModifiedBy>Lotus</cp:lastModifiedBy>
  <cp:revision>271</cp:revision>
  <dcterms:created xsi:type="dcterms:W3CDTF">2006-08-16T00:00:00Z</dcterms:created>
  <dcterms:modified xsi:type="dcterms:W3CDTF">2020-02-12T17:47:51Z</dcterms:modified>
</cp:coreProperties>
</file>