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38" r:id="rId3"/>
    <p:sldMasterId id="2147483755" r:id="rId4"/>
    <p:sldMasterId id="2147483785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7" r:id="rId11"/>
    <p:sldId id="266" r:id="rId12"/>
    <p:sldId id="268" r:id="rId13"/>
    <p:sldId id="261" r:id="rId14"/>
    <p:sldId id="262" r:id="rId15"/>
    <p:sldId id="263" r:id="rId16"/>
    <p:sldId id="264" r:id="rId17"/>
    <p:sldId id="265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9D5E7-C211-488D-8B99-49475E1259CD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8810EF-5877-4262-ACDC-369358A88E8E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শাব্দিক</a:t>
          </a:r>
          <a:r>
            <a:rPr lang="en-US" sz="40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40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50ECEA-7841-455F-ABE5-E7E4B697B690}" type="parTrans" cxnId="{E893962A-3880-4E24-AC20-178A7CD3EB03}">
      <dgm:prSet/>
      <dgm:spPr/>
      <dgm:t>
        <a:bodyPr/>
        <a:lstStyle/>
        <a:p>
          <a:endParaRPr lang="en-US" sz="2800"/>
        </a:p>
      </dgm:t>
    </dgm:pt>
    <dgm:pt modelId="{931F0F7B-DF93-4CA2-B9BC-CE2561F6B485}" type="sibTrans" cxnId="{E893962A-3880-4E24-AC20-178A7CD3EB03}">
      <dgm:prSet/>
      <dgm:spPr/>
      <dgm:t>
        <a:bodyPr/>
        <a:lstStyle/>
        <a:p>
          <a:endParaRPr lang="en-US" sz="2800"/>
        </a:p>
      </dgm:t>
    </dgm:pt>
    <dgm:pt modelId="{5B5233AF-0F7F-4659-A4DF-80FCD707988A}">
      <dgm:prSet phldrT="[Text]" custT="1"/>
      <dgm:spPr/>
      <dgm:t>
        <a:bodyPr/>
        <a:lstStyle/>
        <a:p>
          <a:r>
            <a:rPr lang="ar-SA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مرشد</a:t>
          </a:r>
          <a:endParaRPr lang="en-US" sz="4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9A4F0-815F-477A-9328-89B7CE51AC1C}" type="parTrans" cxnId="{04A448CD-055E-4E44-9C68-815A308CC264}">
      <dgm:prSet/>
      <dgm:spPr/>
      <dgm:t>
        <a:bodyPr/>
        <a:lstStyle/>
        <a:p>
          <a:endParaRPr lang="en-US" sz="2800"/>
        </a:p>
      </dgm:t>
    </dgm:pt>
    <dgm:pt modelId="{C571007F-CFC3-42E5-B41B-CF41193F46E8}" type="sibTrans" cxnId="{04A448CD-055E-4E44-9C68-815A308CC26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2800"/>
        </a:p>
      </dgm:t>
    </dgm:pt>
    <dgm:pt modelId="{162AA629-987B-4C14-A926-E382B140B871}">
      <dgm:prSet phldrT="[Text]" custT="1"/>
      <dgm:spPr/>
      <dgm:t>
        <a:bodyPr/>
        <a:lstStyle/>
        <a:p>
          <a:r>
            <a:rPr lang="ar-SA" sz="4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السابقون</a:t>
          </a:r>
          <a:endParaRPr lang="en-US" sz="44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6043C-922D-4D13-8046-4469F1FB85AC}" type="parTrans" cxnId="{6E02B99B-9212-4936-BE0D-8589E875BB23}">
      <dgm:prSet/>
      <dgm:spPr/>
      <dgm:t>
        <a:bodyPr/>
        <a:lstStyle/>
        <a:p>
          <a:endParaRPr lang="en-US" sz="2800"/>
        </a:p>
      </dgm:t>
    </dgm:pt>
    <dgm:pt modelId="{43963E17-9785-4CD8-8D2F-7266763C4579}" type="sibTrans" cxnId="{6E02B99B-9212-4936-BE0D-8589E875BB23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2800"/>
        </a:p>
      </dgm:t>
    </dgm:pt>
    <dgm:pt modelId="{8970AFF9-888B-4455-802B-FA731DB59899}">
      <dgm:prSet phldrT="[Text]" custT="1"/>
      <dgm:spPr/>
      <dgm:t>
        <a:bodyPr/>
        <a:lstStyle/>
        <a:p>
          <a:r>
            <a:rPr lang="ar-SA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الفناء</a:t>
          </a:r>
          <a:endParaRPr lang="en-US" sz="44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E0666-1E88-44AE-88D2-C0F7045D1314}" type="parTrans" cxnId="{E292FBE0-41D1-4036-B8CD-DB3D73D9F626}">
      <dgm:prSet/>
      <dgm:spPr/>
      <dgm:t>
        <a:bodyPr/>
        <a:lstStyle/>
        <a:p>
          <a:endParaRPr lang="en-US" sz="2800"/>
        </a:p>
      </dgm:t>
    </dgm:pt>
    <dgm:pt modelId="{579B9FA3-9B5A-487A-AA2F-CBF267B29E06}" type="sibTrans" cxnId="{E292FBE0-41D1-4036-B8CD-DB3D73D9F62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2800"/>
        </a:p>
      </dgm:t>
    </dgm:pt>
    <dgm:pt modelId="{CFC90CBE-6654-4B41-AFFC-C7372EAC76B0}">
      <dgm:prSet phldrT="[Text]" custT="1"/>
      <dgm:spPr/>
      <dgm:t>
        <a:bodyPr/>
        <a:lstStyle/>
        <a:p>
          <a:r>
            <a:rPr lang="ar-SA" sz="4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حسد</a:t>
          </a:r>
          <a:endParaRPr lang="en-US" sz="44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0FEEF-0C82-4012-A1F6-3324AA626B40}" type="parTrans" cxnId="{9DE80A9B-608B-4F80-ADE6-DDA4CBF95FC6}">
      <dgm:prSet/>
      <dgm:spPr/>
      <dgm:t>
        <a:bodyPr/>
        <a:lstStyle/>
        <a:p>
          <a:endParaRPr lang="en-US" sz="2800"/>
        </a:p>
      </dgm:t>
    </dgm:pt>
    <dgm:pt modelId="{BB79712C-1D5C-4354-8197-6381E79ECFBD}" type="sibTrans" cxnId="{9DE80A9B-608B-4F80-ADE6-DDA4CBF95FC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2800"/>
        </a:p>
      </dgm:t>
    </dgm:pt>
    <dgm:pt modelId="{73560602-6736-47AC-99B7-89A7C065ACD8}" type="pres">
      <dgm:prSet presAssocID="{D3F9D5E7-C211-488D-8B99-49475E1259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133E8-D43C-41ED-8F05-CC1D14614A13}" type="pres">
      <dgm:prSet presAssocID="{AF8810EF-5877-4262-ACDC-369358A88E8E}" presName="centerShape" presStyleLbl="node0" presStyleIdx="0" presStyleCnt="1" custScaleX="154373"/>
      <dgm:spPr/>
      <dgm:t>
        <a:bodyPr/>
        <a:lstStyle/>
        <a:p>
          <a:endParaRPr lang="en-US"/>
        </a:p>
      </dgm:t>
    </dgm:pt>
    <dgm:pt modelId="{0ED0482B-529B-4C15-9563-20590DD5B5EC}" type="pres">
      <dgm:prSet presAssocID="{5B5233AF-0F7F-4659-A4DF-80FCD707988A}" presName="node" presStyleLbl="node1" presStyleIdx="0" presStyleCnt="4" custScaleX="221817" custRadScaleRad="118958" custRadScaleInc="6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CECE5-B350-4479-BF4D-4C92C2C9B702}" type="pres">
      <dgm:prSet presAssocID="{5B5233AF-0F7F-4659-A4DF-80FCD707988A}" presName="dummy" presStyleCnt="0"/>
      <dgm:spPr/>
    </dgm:pt>
    <dgm:pt modelId="{3F5A7350-1103-43FE-AB30-12690C9B6789}" type="pres">
      <dgm:prSet presAssocID="{C571007F-CFC3-42E5-B41B-CF41193F46E8}" presName="sibTrans" presStyleLbl="sibTrans2D1" presStyleIdx="0" presStyleCnt="4" custLinFactNeighborX="9343" custLinFactNeighborY="-15466"/>
      <dgm:spPr/>
      <dgm:t>
        <a:bodyPr/>
        <a:lstStyle/>
        <a:p>
          <a:endParaRPr lang="en-US"/>
        </a:p>
      </dgm:t>
    </dgm:pt>
    <dgm:pt modelId="{FA3ED88E-5F92-4065-9026-2B12927B3C79}" type="pres">
      <dgm:prSet presAssocID="{162AA629-987B-4C14-A926-E382B140B871}" presName="node" presStyleLbl="node1" presStyleIdx="1" presStyleCnt="4" custScaleX="218468" custRadScaleRad="155892" custRadScaleInc="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E02DF-CF0E-4333-B895-786DF846C7D7}" type="pres">
      <dgm:prSet presAssocID="{162AA629-987B-4C14-A926-E382B140B871}" presName="dummy" presStyleCnt="0"/>
      <dgm:spPr/>
    </dgm:pt>
    <dgm:pt modelId="{DC705166-8F77-4F44-B182-D24DA0779A07}" type="pres">
      <dgm:prSet presAssocID="{43963E17-9785-4CD8-8D2F-7266763C4579}" presName="sibTrans" presStyleLbl="sibTrans2D1" presStyleIdx="1" presStyleCnt="4" custScaleX="93402" custScaleY="113565" custLinFactNeighborX="9781" custLinFactNeighborY="5335"/>
      <dgm:spPr/>
      <dgm:t>
        <a:bodyPr/>
        <a:lstStyle/>
        <a:p>
          <a:endParaRPr lang="en-US"/>
        </a:p>
      </dgm:t>
    </dgm:pt>
    <dgm:pt modelId="{BB6BA9E0-2FEC-417E-B6BD-B4AE393DE790}" type="pres">
      <dgm:prSet presAssocID="{8970AFF9-888B-4455-802B-FA731DB59899}" presName="node" presStyleLbl="node1" presStyleIdx="2" presStyleCnt="4" custScaleX="206763" custRadScaleRad="134621" custRadScaleInc="-6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FFFCB-0A3A-4015-B549-D1A91610324A}" type="pres">
      <dgm:prSet presAssocID="{8970AFF9-888B-4455-802B-FA731DB59899}" presName="dummy" presStyleCnt="0"/>
      <dgm:spPr/>
    </dgm:pt>
    <dgm:pt modelId="{6A3731EF-7C67-49D4-8DCB-78306C5CBC37}" type="pres">
      <dgm:prSet presAssocID="{579B9FA3-9B5A-487A-AA2F-CBF267B29E06}" presName="sibTrans" presStyleLbl="sibTrans2D1" presStyleIdx="2" presStyleCnt="4" custScaleX="125574" custScaleY="115916" custLinFactNeighborX="4703" custLinFactNeighborY="1647"/>
      <dgm:spPr/>
      <dgm:t>
        <a:bodyPr/>
        <a:lstStyle/>
        <a:p>
          <a:endParaRPr lang="en-US"/>
        </a:p>
      </dgm:t>
    </dgm:pt>
    <dgm:pt modelId="{0C6FEE59-CEEE-4765-ABF4-29BB24C4F655}" type="pres">
      <dgm:prSet presAssocID="{CFC90CBE-6654-4B41-AFFC-C7372EAC76B0}" presName="node" presStyleLbl="node1" presStyleIdx="3" presStyleCnt="4" custScaleX="185376" custRadScaleRad="153255" custRadScaleInc="6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5CFD-08A3-42F0-B226-EC2AFCFAAFA0}" type="pres">
      <dgm:prSet presAssocID="{CFC90CBE-6654-4B41-AFFC-C7372EAC76B0}" presName="dummy" presStyleCnt="0"/>
      <dgm:spPr/>
    </dgm:pt>
    <dgm:pt modelId="{E6788170-198A-4C2A-8B5A-CC7363D75472}" type="pres">
      <dgm:prSet presAssocID="{BB79712C-1D5C-4354-8197-6381E79ECFBD}" presName="sibTrans" presStyleLbl="sibTrans2D1" presStyleIdx="3" presStyleCnt="4" custScaleX="108213" custScaleY="118484" custLinFactNeighborX="-5871" custLinFactNeighborY="-6058"/>
      <dgm:spPr/>
      <dgm:t>
        <a:bodyPr/>
        <a:lstStyle/>
        <a:p>
          <a:endParaRPr lang="en-US"/>
        </a:p>
      </dgm:t>
    </dgm:pt>
  </dgm:ptLst>
  <dgm:cxnLst>
    <dgm:cxn modelId="{FFDDD3CA-96B5-4E7D-8209-0E91E50C0827}" type="presOf" srcId="{579B9FA3-9B5A-487A-AA2F-CBF267B29E06}" destId="{6A3731EF-7C67-49D4-8DCB-78306C5CBC37}" srcOrd="0" destOrd="0" presId="urn:microsoft.com/office/officeart/2005/8/layout/radial6"/>
    <dgm:cxn modelId="{E292FBE0-41D1-4036-B8CD-DB3D73D9F626}" srcId="{AF8810EF-5877-4262-ACDC-369358A88E8E}" destId="{8970AFF9-888B-4455-802B-FA731DB59899}" srcOrd="2" destOrd="0" parTransId="{D47E0666-1E88-44AE-88D2-C0F7045D1314}" sibTransId="{579B9FA3-9B5A-487A-AA2F-CBF267B29E06}"/>
    <dgm:cxn modelId="{11BFA6B4-4167-4B5D-A5FF-828E95C9F21B}" type="presOf" srcId="{BB79712C-1D5C-4354-8197-6381E79ECFBD}" destId="{E6788170-198A-4C2A-8B5A-CC7363D75472}" srcOrd="0" destOrd="0" presId="urn:microsoft.com/office/officeart/2005/8/layout/radial6"/>
    <dgm:cxn modelId="{54477DA9-4B31-4888-9EA4-92E0F9CA550E}" type="presOf" srcId="{5B5233AF-0F7F-4659-A4DF-80FCD707988A}" destId="{0ED0482B-529B-4C15-9563-20590DD5B5EC}" srcOrd="0" destOrd="0" presId="urn:microsoft.com/office/officeart/2005/8/layout/radial6"/>
    <dgm:cxn modelId="{B9A55A96-435B-4BB0-A60D-268040932495}" type="presOf" srcId="{8970AFF9-888B-4455-802B-FA731DB59899}" destId="{BB6BA9E0-2FEC-417E-B6BD-B4AE393DE790}" srcOrd="0" destOrd="0" presId="urn:microsoft.com/office/officeart/2005/8/layout/radial6"/>
    <dgm:cxn modelId="{F213C245-1D7A-4BCB-BA1C-1A42889263D7}" type="presOf" srcId="{D3F9D5E7-C211-488D-8B99-49475E1259CD}" destId="{73560602-6736-47AC-99B7-89A7C065ACD8}" srcOrd="0" destOrd="0" presId="urn:microsoft.com/office/officeart/2005/8/layout/radial6"/>
    <dgm:cxn modelId="{DBAF4A0A-FDDE-46FE-8BBE-511086798395}" type="presOf" srcId="{CFC90CBE-6654-4B41-AFFC-C7372EAC76B0}" destId="{0C6FEE59-CEEE-4765-ABF4-29BB24C4F655}" srcOrd="0" destOrd="0" presId="urn:microsoft.com/office/officeart/2005/8/layout/radial6"/>
    <dgm:cxn modelId="{E893962A-3880-4E24-AC20-178A7CD3EB03}" srcId="{D3F9D5E7-C211-488D-8B99-49475E1259CD}" destId="{AF8810EF-5877-4262-ACDC-369358A88E8E}" srcOrd="0" destOrd="0" parTransId="{8250ECEA-7841-455F-ABE5-E7E4B697B690}" sibTransId="{931F0F7B-DF93-4CA2-B9BC-CE2561F6B485}"/>
    <dgm:cxn modelId="{9DE80A9B-608B-4F80-ADE6-DDA4CBF95FC6}" srcId="{AF8810EF-5877-4262-ACDC-369358A88E8E}" destId="{CFC90CBE-6654-4B41-AFFC-C7372EAC76B0}" srcOrd="3" destOrd="0" parTransId="{EC80FEEF-0C82-4012-A1F6-3324AA626B40}" sibTransId="{BB79712C-1D5C-4354-8197-6381E79ECFBD}"/>
    <dgm:cxn modelId="{43C7205B-35FA-4D3A-B54C-A3036A0B6AE3}" type="presOf" srcId="{162AA629-987B-4C14-A926-E382B140B871}" destId="{FA3ED88E-5F92-4065-9026-2B12927B3C79}" srcOrd="0" destOrd="0" presId="urn:microsoft.com/office/officeart/2005/8/layout/radial6"/>
    <dgm:cxn modelId="{C2E5C318-6DDE-484D-82D0-6791A3E9A8DC}" type="presOf" srcId="{43963E17-9785-4CD8-8D2F-7266763C4579}" destId="{DC705166-8F77-4F44-B182-D24DA0779A07}" srcOrd="0" destOrd="0" presId="urn:microsoft.com/office/officeart/2005/8/layout/radial6"/>
    <dgm:cxn modelId="{6E02B99B-9212-4936-BE0D-8589E875BB23}" srcId="{AF8810EF-5877-4262-ACDC-369358A88E8E}" destId="{162AA629-987B-4C14-A926-E382B140B871}" srcOrd="1" destOrd="0" parTransId="{FAD6043C-922D-4D13-8046-4469F1FB85AC}" sibTransId="{43963E17-9785-4CD8-8D2F-7266763C4579}"/>
    <dgm:cxn modelId="{0AADAB69-50B8-4BB6-99C6-18807DBD66BE}" type="presOf" srcId="{AF8810EF-5877-4262-ACDC-369358A88E8E}" destId="{CAB133E8-D43C-41ED-8F05-CC1D14614A13}" srcOrd="0" destOrd="0" presId="urn:microsoft.com/office/officeart/2005/8/layout/radial6"/>
    <dgm:cxn modelId="{79F63B61-3502-4C4F-8210-B5E507FE4B36}" type="presOf" srcId="{C571007F-CFC3-42E5-B41B-CF41193F46E8}" destId="{3F5A7350-1103-43FE-AB30-12690C9B6789}" srcOrd="0" destOrd="0" presId="urn:microsoft.com/office/officeart/2005/8/layout/radial6"/>
    <dgm:cxn modelId="{04A448CD-055E-4E44-9C68-815A308CC264}" srcId="{AF8810EF-5877-4262-ACDC-369358A88E8E}" destId="{5B5233AF-0F7F-4659-A4DF-80FCD707988A}" srcOrd="0" destOrd="0" parTransId="{86F9A4F0-815F-477A-9328-89B7CE51AC1C}" sibTransId="{C571007F-CFC3-42E5-B41B-CF41193F46E8}"/>
    <dgm:cxn modelId="{D5BE4F6A-3A23-4CA1-9CDA-19A6E2F13DFB}" type="presParOf" srcId="{73560602-6736-47AC-99B7-89A7C065ACD8}" destId="{CAB133E8-D43C-41ED-8F05-CC1D14614A13}" srcOrd="0" destOrd="0" presId="urn:microsoft.com/office/officeart/2005/8/layout/radial6"/>
    <dgm:cxn modelId="{2CA15C69-C6BC-46AB-B2EC-3017395298D6}" type="presParOf" srcId="{73560602-6736-47AC-99B7-89A7C065ACD8}" destId="{0ED0482B-529B-4C15-9563-20590DD5B5EC}" srcOrd="1" destOrd="0" presId="urn:microsoft.com/office/officeart/2005/8/layout/radial6"/>
    <dgm:cxn modelId="{0AD8F242-5B89-438F-B942-74D61EE2182E}" type="presParOf" srcId="{73560602-6736-47AC-99B7-89A7C065ACD8}" destId="{1A3CECE5-B350-4479-BF4D-4C92C2C9B702}" srcOrd="2" destOrd="0" presId="urn:microsoft.com/office/officeart/2005/8/layout/radial6"/>
    <dgm:cxn modelId="{E5868DB8-B00D-45D5-8071-80EC0D2C38BB}" type="presParOf" srcId="{73560602-6736-47AC-99B7-89A7C065ACD8}" destId="{3F5A7350-1103-43FE-AB30-12690C9B6789}" srcOrd="3" destOrd="0" presId="urn:microsoft.com/office/officeart/2005/8/layout/radial6"/>
    <dgm:cxn modelId="{7412693C-80EE-4F10-BF89-CEF1AF2B6BAE}" type="presParOf" srcId="{73560602-6736-47AC-99B7-89A7C065ACD8}" destId="{FA3ED88E-5F92-4065-9026-2B12927B3C79}" srcOrd="4" destOrd="0" presId="urn:microsoft.com/office/officeart/2005/8/layout/radial6"/>
    <dgm:cxn modelId="{395915C9-CFC5-42AE-8926-768A1FECECFF}" type="presParOf" srcId="{73560602-6736-47AC-99B7-89A7C065ACD8}" destId="{890E02DF-CF0E-4333-B895-786DF846C7D7}" srcOrd="5" destOrd="0" presId="urn:microsoft.com/office/officeart/2005/8/layout/radial6"/>
    <dgm:cxn modelId="{EBA706D3-A9EC-4E4A-B708-FE7F134D00DB}" type="presParOf" srcId="{73560602-6736-47AC-99B7-89A7C065ACD8}" destId="{DC705166-8F77-4F44-B182-D24DA0779A07}" srcOrd="6" destOrd="0" presId="urn:microsoft.com/office/officeart/2005/8/layout/radial6"/>
    <dgm:cxn modelId="{6FDCDF10-FAEB-42BD-BDEA-813D3B08E404}" type="presParOf" srcId="{73560602-6736-47AC-99B7-89A7C065ACD8}" destId="{BB6BA9E0-2FEC-417E-B6BD-B4AE393DE790}" srcOrd="7" destOrd="0" presId="urn:microsoft.com/office/officeart/2005/8/layout/radial6"/>
    <dgm:cxn modelId="{C1183BC3-D553-46F3-85CE-640E18310B3E}" type="presParOf" srcId="{73560602-6736-47AC-99B7-89A7C065ACD8}" destId="{950FFFCB-0A3A-4015-B549-D1A91610324A}" srcOrd="8" destOrd="0" presId="urn:microsoft.com/office/officeart/2005/8/layout/radial6"/>
    <dgm:cxn modelId="{5395D255-71B1-4B0B-A063-AE96EB030655}" type="presParOf" srcId="{73560602-6736-47AC-99B7-89A7C065ACD8}" destId="{6A3731EF-7C67-49D4-8DCB-78306C5CBC37}" srcOrd="9" destOrd="0" presId="urn:microsoft.com/office/officeart/2005/8/layout/radial6"/>
    <dgm:cxn modelId="{22D8A2BF-29EC-45CD-8BFB-31498CC73BCC}" type="presParOf" srcId="{73560602-6736-47AC-99B7-89A7C065ACD8}" destId="{0C6FEE59-CEEE-4765-ABF4-29BB24C4F655}" srcOrd="10" destOrd="0" presId="urn:microsoft.com/office/officeart/2005/8/layout/radial6"/>
    <dgm:cxn modelId="{4BD2AF2A-8485-49EB-BE6E-8C828108E816}" type="presParOf" srcId="{73560602-6736-47AC-99B7-89A7C065ACD8}" destId="{F8B35CFD-08A3-42F0-B226-EC2AFCFAAFA0}" srcOrd="11" destOrd="0" presId="urn:microsoft.com/office/officeart/2005/8/layout/radial6"/>
    <dgm:cxn modelId="{CF6B461F-477E-4E8C-8974-57E27F1DB9BA}" type="presParOf" srcId="{73560602-6736-47AC-99B7-89A7C065ACD8}" destId="{E6788170-198A-4C2A-8B5A-CC7363D754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88170-198A-4C2A-8B5A-CC7363D75472}">
      <dsp:nvSpPr>
        <dsp:cNvPr id="0" name=""/>
        <dsp:cNvSpPr/>
      </dsp:nvSpPr>
      <dsp:spPr>
        <a:xfrm>
          <a:off x="1349328" y="-398345"/>
          <a:ext cx="4571982" cy="5005931"/>
        </a:xfrm>
        <a:prstGeom prst="blockArc">
          <a:avLst>
            <a:gd name="adj1" fmla="val 10322394"/>
            <a:gd name="adj2" fmla="val 18330187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731EF-7C67-49D4-8DCB-78306C5CBC37}">
      <dsp:nvSpPr>
        <dsp:cNvPr id="0" name=""/>
        <dsp:cNvSpPr/>
      </dsp:nvSpPr>
      <dsp:spPr>
        <a:xfrm>
          <a:off x="1378835" y="801500"/>
          <a:ext cx="5305482" cy="4897433"/>
        </a:xfrm>
        <a:prstGeom prst="blockArc">
          <a:avLst>
            <a:gd name="adj1" fmla="val 3131440"/>
            <a:gd name="adj2" fmla="val 11700408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05166-8F77-4F44-B182-D24DA0779A07}">
      <dsp:nvSpPr>
        <dsp:cNvPr id="0" name=""/>
        <dsp:cNvSpPr/>
      </dsp:nvSpPr>
      <dsp:spPr>
        <a:xfrm>
          <a:off x="4599834" y="867936"/>
          <a:ext cx="3946220" cy="4798104"/>
        </a:xfrm>
        <a:prstGeom prst="blockArc">
          <a:avLst>
            <a:gd name="adj1" fmla="val 21299675"/>
            <a:gd name="adj2" fmla="val 7258183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A7350-1103-43FE-AB30-12690C9B6789}">
      <dsp:nvSpPr>
        <dsp:cNvPr id="0" name=""/>
        <dsp:cNvSpPr/>
      </dsp:nvSpPr>
      <dsp:spPr>
        <a:xfrm>
          <a:off x="4483117" y="-351575"/>
          <a:ext cx="4224984" cy="4224984"/>
        </a:xfrm>
        <a:prstGeom prst="blockArc">
          <a:avLst>
            <a:gd name="adj1" fmla="val 14229350"/>
            <a:gd name="adj2" fmla="val 75098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133E8-D43C-41ED-8F05-CC1D14614A13}">
      <dsp:nvSpPr>
        <dsp:cNvPr id="0" name=""/>
        <dsp:cNvSpPr/>
      </dsp:nvSpPr>
      <dsp:spPr>
        <a:xfrm>
          <a:off x="3499374" y="1773347"/>
          <a:ext cx="3002435" cy="1944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শাব্দিক</a:t>
          </a:r>
          <a:r>
            <a:rPr lang="en-US" sz="40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40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9070" y="2058174"/>
        <a:ext cx="2123043" cy="1375268"/>
      </dsp:txXfrm>
    </dsp:sp>
    <dsp:sp modelId="{0ED0482B-529B-4C15-9563-20590DD5B5EC}">
      <dsp:nvSpPr>
        <dsp:cNvPr id="0" name=""/>
        <dsp:cNvSpPr/>
      </dsp:nvSpPr>
      <dsp:spPr>
        <a:xfrm>
          <a:off x="3571769" y="0"/>
          <a:ext cx="3019918" cy="1361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مرشد</a:t>
          </a:r>
          <a:endParaRPr lang="en-US" sz="4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4026" y="199379"/>
        <a:ext cx="2135404" cy="962687"/>
      </dsp:txXfrm>
    </dsp:sp>
    <dsp:sp modelId="{FA3ED88E-5F92-4065-9026-2B12927B3C79}">
      <dsp:nvSpPr>
        <dsp:cNvPr id="0" name=""/>
        <dsp:cNvSpPr/>
      </dsp:nvSpPr>
      <dsp:spPr>
        <a:xfrm>
          <a:off x="6728148" y="2180823"/>
          <a:ext cx="2974323" cy="1361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السابقون</a:t>
          </a:r>
          <a:endParaRPr lang="en-US" sz="4400" kern="12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3728" y="2380202"/>
        <a:ext cx="2103163" cy="962687"/>
      </dsp:txXfrm>
    </dsp:sp>
    <dsp:sp modelId="{BB6BA9E0-2FEC-417E-B6BD-B4AE393DE790}">
      <dsp:nvSpPr>
        <dsp:cNvPr id="0" name=""/>
        <dsp:cNvSpPr/>
      </dsp:nvSpPr>
      <dsp:spPr>
        <a:xfrm>
          <a:off x="3690380" y="4130172"/>
          <a:ext cx="2814966" cy="1361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الفناء</a:t>
          </a:r>
          <a:endParaRPr lang="en-US" sz="44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2622" y="4329551"/>
        <a:ext cx="1990482" cy="962687"/>
      </dsp:txXfrm>
    </dsp:sp>
    <dsp:sp modelId="{0C6FEE59-CEEE-4765-ABF4-29BB24C4F655}">
      <dsp:nvSpPr>
        <dsp:cNvPr id="0" name=""/>
        <dsp:cNvSpPr/>
      </dsp:nvSpPr>
      <dsp:spPr>
        <a:xfrm>
          <a:off x="577873" y="1965604"/>
          <a:ext cx="2523794" cy="1361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حسد</a:t>
          </a:r>
          <a:endParaRPr lang="en-US" sz="4400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474" y="2164983"/>
        <a:ext cx="1784592" cy="962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6070-8033-4D73-B57D-B87563D84DEB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B5D4-4A75-44AE-A615-262959AA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B5D4-4A75-44AE-A615-262959AAAE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7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8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9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5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2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6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2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7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1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3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1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1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892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1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681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9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6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7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7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0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3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6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29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7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45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12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5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22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3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0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8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5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1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B14A2A-FEE9-47B9-9499-A1E89FC38A12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769F63A-169C-4430-BDEE-35AB7EEA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99" y="673550"/>
            <a:ext cx="4522344" cy="87634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اهلا سهلا 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089411"/>
            <a:ext cx="5531867" cy="395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71" y="192087"/>
            <a:ext cx="2444513" cy="214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7"/>
            <a:ext cx="2444513" cy="21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43" y="769257"/>
            <a:ext cx="9681028" cy="5617028"/>
          </a:xfrm>
          <a:solidFill>
            <a:schemeClr val="tx1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কামেল মুর্শিদ অলি হওয়ার শর্তাবলীঃ-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কামেল ইমানদার ও সহিহ আকিদার অধিকারী হওয়া।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কিতাবুল্লাহ ও সুন্নাতে রাসুলের জ্ঞানে জ্ঞানী হতে হবে। 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কবিরাগুনাহ থেকে মুক্ত থাকতে হবে।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ন্যায়পরায়নতা থাকতে হবে। 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 নেক কাজ ও যিকিরে সর্বদা মশগুল থাকবে।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 ভালো কাজের আদেশ ও মন্দ কাজের নিষেধ করতে হবে।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 কামেল মুর্শেদের সুহবত প্রাপ্ত হবেন ।</a:t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497240"/>
            <a:ext cx="9260114" cy="4192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তাসাউপ এর পরিচয়ঃ-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তাসাউপ অর্থ সূফিবাদ গ্রহন বা সূফীদের আচার-আচরন গ্রহন করা বা স্বচ্ছতা ।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পরিভাষায়ঃ- তাসাউফ হল পাপ-পুংকিলতা থেকে মুক্ত রেখে ইলমে জাহির ও ইলমে বাতিন অর্জন করা।   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638630"/>
            <a:ext cx="2801257" cy="1828799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দলীলঃ-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আল-কোরআন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8286" y="2757713"/>
            <a:ext cx="8418286" cy="230550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انما يخشي الله من عبا ده العلماء (فاطر)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الذين امنو و كانو يتقون (النحل)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9434286" y="1211943"/>
            <a:ext cx="2017485" cy="3091541"/>
          </a:xfrm>
          <a:prstGeom prst="curvedLeftArrow">
            <a:avLst>
              <a:gd name="adj1" fmla="val 14656"/>
              <a:gd name="adj2" fmla="val 50000"/>
              <a:gd name="adj3" fmla="val 8180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513" y="597503"/>
            <a:ext cx="4252687" cy="166672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3135086"/>
            <a:ext cx="4064000" cy="2627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 smtClean="0">
                <a:latin typeface="NikoshBAN" panose="02000000000000000000" pitchFamily="2" charset="0"/>
                <a:cs typeface="Arial" panose="020B0604020202020204" pitchFamily="34" charset="0"/>
              </a:rPr>
              <a:t>حسد</a:t>
            </a:r>
            <a:r>
              <a:rPr lang="en-US" dirty="0" smtClean="0"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  <a:cs typeface="Arial" panose="020B0604020202020204" pitchFamily="34" charset="0"/>
              </a:rPr>
              <a:t>……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416800" y="1480457"/>
            <a:ext cx="3309257" cy="3585029"/>
          </a:xfrm>
          <a:prstGeom prst="curvedLeftArrow">
            <a:avLst>
              <a:gd name="adj1" fmla="val 8956"/>
              <a:gd name="adj2" fmla="val 50000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42" y="3616324"/>
            <a:ext cx="8349343" cy="9701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কাহাফের ১৭ নং আয়াতের অনুবাদ কর?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248229"/>
            <a:ext cx="3891870" cy="870857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9739086" y="1480457"/>
            <a:ext cx="2046514" cy="3106057"/>
          </a:xfrm>
          <a:prstGeom prst="curvedLeftArrow">
            <a:avLst>
              <a:gd name="adj1" fmla="val 8956"/>
              <a:gd name="adj2" fmla="val 50000"/>
              <a:gd name="adj3" fmla="val 25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94" y="522512"/>
            <a:ext cx="3304764" cy="155303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0" y="362856"/>
            <a:ext cx="3714748" cy="3338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79" y="362856"/>
            <a:ext cx="3886204" cy="34923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123" y="1041176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44350" y="1041176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030" y="4379463"/>
            <a:ext cx="8229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কামেল মুর্শিদ ওলি  হয়ার জন্য শর্তাবলি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604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fbVzqEwp9Xdp79QRTQmucKmScGCf87B76J2Ej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489" y="1883229"/>
            <a:ext cx="4532426" cy="4532426"/>
          </a:xfrm>
          <a:prstGeom prst="rect">
            <a:avLst/>
          </a:prstGeom>
        </p:spPr>
      </p:pic>
      <p:sp>
        <p:nvSpPr>
          <p:cNvPr id="5" name="TextBox 1"/>
          <p:cNvSpPr txBox="1">
            <a:spLocks noGrp="1"/>
          </p:cNvSpPr>
          <p:nvPr>
            <p:ph type="title"/>
          </p:nvPr>
        </p:nvSpPr>
        <p:spPr>
          <a:xfrm>
            <a:off x="2385616" y="708401"/>
            <a:ext cx="7126514" cy="100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 smtClean="0">
                <a:latin typeface="Sakkal Majalla" pitchFamily="2" charset="-78"/>
                <a:cs typeface="Sakkal Majalla" pitchFamily="2" charset="-78"/>
              </a:rPr>
              <a:t>شكرا لكم</a:t>
            </a:r>
            <a:r>
              <a:rPr lang="en-US" sz="6600" dirty="0" smtClean="0"/>
              <a:t>=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979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6342" y="330675"/>
            <a:ext cx="3686629" cy="804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53943" y="2141328"/>
            <a:ext cx="4862286" cy="34031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92544" y="690628"/>
            <a:ext cx="2854411" cy="132217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202733" y="2502841"/>
            <a:ext cx="4536186" cy="28105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২য়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45261" y="1212825"/>
            <a:ext cx="5288691" cy="4911087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892544" y="507281"/>
            <a:ext cx="2850987" cy="1298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623" y="422028"/>
            <a:ext cx="25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66" y="1351714"/>
            <a:ext cx="1708854" cy="17088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Explosion 1 12"/>
          <p:cNvSpPr/>
          <p:nvPr/>
        </p:nvSpPr>
        <p:spPr>
          <a:xfrm>
            <a:off x="6214820" y="1141649"/>
            <a:ext cx="420130" cy="70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6238978" y="2141328"/>
            <a:ext cx="420130" cy="70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6262749" y="3176881"/>
            <a:ext cx="420130" cy="70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6288647" y="4041854"/>
            <a:ext cx="420130" cy="70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288019" y="5030819"/>
            <a:ext cx="420130" cy="70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" grpId="0" animBg="1"/>
      <p:bldP spid="10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740" y="212892"/>
            <a:ext cx="3857844" cy="68551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 লক্ষ্য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1" y="3129407"/>
            <a:ext cx="4607833" cy="30551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2" y="1558150"/>
            <a:ext cx="5057372" cy="378814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1" y="467964"/>
            <a:ext cx="4437761" cy="246214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4210" y="212892"/>
            <a:ext cx="3857844" cy="59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385" y="88192"/>
            <a:ext cx="3193147" cy="4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 ছাহেব বক্তবৃন্দ নিয়ে মোনাজাতে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264" y="6383896"/>
            <a:ext cx="2873268" cy="448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 ছাহেব বক্তবৃন্দদের মা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হাত বুলিয়ে দিচ্ছেন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81099" y="120913"/>
            <a:ext cx="9636368" cy="6907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76588" y="485018"/>
            <a:ext cx="4445391" cy="1406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840" y="744953"/>
            <a:ext cx="6176889" cy="886900"/>
          </a:xfrm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929" y="3094891"/>
            <a:ext cx="6411641" cy="87219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خصا ئص المرشد الكامل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93366" y="5148134"/>
            <a:ext cx="5894363" cy="9003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মুর্শেদের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5691258" y="2151723"/>
            <a:ext cx="415582" cy="8018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5735806" y="4156683"/>
            <a:ext cx="415582" cy="8018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3" grpId="0" build="p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387469" y="210067"/>
            <a:ext cx="3194931" cy="12660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5223" y="1821765"/>
            <a:ext cx="6994544" cy="851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তোমরা..............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41024" y="519556"/>
            <a:ext cx="2338361" cy="647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27273" y="3364074"/>
            <a:ext cx="8539090" cy="1840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কামেল মুর্শিদ কে জানতে পারবে।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কামেল মুর্শিদ ওলি  হয়ার জন্য শর্তাবলি জানতে পারবে।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তাসাউফ কাকে বলে জানতে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74" y="1074058"/>
            <a:ext cx="6865411" cy="4499428"/>
          </a:xfrm>
        </p:spPr>
      </p:pic>
    </p:spTree>
    <p:extLst>
      <p:ext uri="{BB962C8B-B14F-4D97-AF65-F5344CB8AC3E}">
        <p14:creationId xmlns:p14="http://schemas.microsoft.com/office/powerpoint/2010/main" val="18570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61996"/>
              </p:ext>
            </p:extLst>
          </p:nvPr>
        </p:nvGraphicFramePr>
        <p:xfrm>
          <a:off x="595085" y="725715"/>
          <a:ext cx="10226449" cy="549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3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58" y="335418"/>
            <a:ext cx="4514654" cy="25282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242332"/>
            <a:ext cx="5915946" cy="47805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288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29" y="1384186"/>
            <a:ext cx="9405257" cy="40876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কামেল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 এর পরিচয়ঃ-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 গাজ্জালী বলেন- মুর্শেদ ঐ ব্যক্তি যার অভ্যন্তর থেকে সম্পদ,সম্মান ও ঘর-বাড়ি তৈরীর লোভ দূরীভূত হয়ে যায়। তার পরিচর্যা হবে আরেক জন কামেল মুর্শেদের হাতে এবং এভাবে ধারাবাহিকতা রাসুলুল্লাহ (স) পর্যন্ত পৌঁছবে। কঠোর সাধনার স্বাদ উপভোগ করবে। যেমন-আহার,নিদ্রা,ওকথায় স্বল্পতা,নামাজ,রোজা,দানে অগ্রগামী থাকবে।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198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Gill Sans MT</vt:lpstr>
      <vt:lpstr>NikoshBAN</vt:lpstr>
      <vt:lpstr>Sakkal Majalla</vt:lpstr>
      <vt:lpstr>Tahoma</vt:lpstr>
      <vt:lpstr>Times New Roman</vt:lpstr>
      <vt:lpstr>Wingdings</vt:lpstr>
      <vt:lpstr>Wingdings 3</vt:lpstr>
      <vt:lpstr>Office Theme</vt:lpstr>
      <vt:lpstr>1_Office Theme</vt:lpstr>
      <vt:lpstr>Wisp</vt:lpstr>
      <vt:lpstr>Parcel</vt:lpstr>
      <vt:lpstr>Basis</vt:lpstr>
      <vt:lpstr>اهلا سهلا </vt:lpstr>
      <vt:lpstr>PowerPoint Presentation</vt:lpstr>
      <vt:lpstr>ছবি গুলি লক্ষ্য করি </vt:lpstr>
      <vt:lpstr>পাঠ ঘোষনা </vt:lpstr>
      <vt:lpstr>PowerPoint Presentation</vt:lpstr>
      <vt:lpstr>PowerPoint Presentation</vt:lpstr>
      <vt:lpstr>PowerPoint Presentation</vt:lpstr>
      <vt:lpstr>PowerPoint Presentation</vt:lpstr>
      <vt:lpstr>কামেল মুর্শিদ এর পরিচয়ঃ-  ইমাম গাজ্জালী বলেন- মুর্শেদ ঐ ব্যক্তি যার অভ্যন্তর থেকে সম্পদ,সম্মান ও ঘর-বাড়ি তৈরীর লোভ দূরীভূত হয়ে যায়। তার পরিচর্যা হবে আরেক জন কামেল মুর্শেদের হাতে এবং এভাবে ধারাবাহিকতা রাসুলুল্লাহ (স) পর্যন্ত পৌঁছবে। কঠোর সাধনার স্বাদ উপভোগ করবে। যেমন-আহার,নিদ্রা,ওকথায় স্বল্পতা,নামাজ,রোজা,দানে অগ্রগামী থাকবে।</vt:lpstr>
      <vt:lpstr>    কামেল মুর্শিদ অলি হওয়ার শর্তাবলীঃ-   ১।  কামেল ইমানদার ও সহিহ আকিদার অধিকারী হওয়া। ২।  কিতাবুল্লাহ ও সুন্নাতে রাসুলের জ্ঞানে জ্ঞানী হতে হবে।  ৩।  কবিরাগুনাহ থেকে মুক্ত থাকতে হবে। ৪।  ন্যায়পরায়নতা থাকতে হবে।  ৫।  নেক কাজ ও যিকিরে সর্বদা মশগুল থাকবে। ৬।  ভালো কাজের আদেশ ও মন্দ কাজের নিষেধ করতে হবে। ৭।  কামেল মুর্শেদের সুহবত প্রাপ্ত হবেন ।  </vt:lpstr>
      <vt:lpstr>তাসাউপ এর পরিচয়ঃ-     তাসাউপ অর্থ সূফিবাদ গ্রহন বা সূফীদের আচার-আচরন গ্রহন করা বা স্বচ্ছতা । পরিভাষায়ঃ- তাসাউফ হল পাপ-পুংকিলতা থেকে মুক্ত রেখে ইলমে জাহির ও ইলমে বাতিন অর্জন করা।     </vt:lpstr>
      <vt:lpstr>  দলীলঃ- আল-কোরআন   </vt:lpstr>
      <vt:lpstr>মূল্যায়ন </vt:lpstr>
      <vt:lpstr>সূরা কাহাফের ১৭ নং আয়াতের অনুবাদ কর? </vt:lpstr>
      <vt:lpstr>বাড়ির কাজ </vt:lpstr>
      <vt:lpstr>شكرا لكم=ধন্যবাদ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سهلا </dc:title>
  <dc:creator>Abdur Rob</dc:creator>
  <cp:lastModifiedBy>Abdur Rob</cp:lastModifiedBy>
  <cp:revision>83</cp:revision>
  <dcterms:created xsi:type="dcterms:W3CDTF">2020-02-05T00:52:47Z</dcterms:created>
  <dcterms:modified xsi:type="dcterms:W3CDTF">2020-02-11T14:35:54Z</dcterms:modified>
</cp:coreProperties>
</file>