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2" r:id="rId2"/>
    <p:sldId id="293" r:id="rId3"/>
    <p:sldId id="259" r:id="rId4"/>
    <p:sldId id="331" r:id="rId5"/>
    <p:sldId id="332" r:id="rId6"/>
    <p:sldId id="327" r:id="rId7"/>
    <p:sldId id="328" r:id="rId8"/>
    <p:sldId id="339" r:id="rId9"/>
    <p:sldId id="340" r:id="rId10"/>
    <p:sldId id="269" r:id="rId11"/>
    <p:sldId id="336" r:id="rId12"/>
    <p:sldId id="337" r:id="rId13"/>
    <p:sldId id="341" r:id="rId14"/>
    <p:sldId id="265" r:id="rId15"/>
    <p:sldId id="272" r:id="rId16"/>
    <p:sldId id="338" r:id="rId17"/>
    <p:sldId id="273" r:id="rId18"/>
    <p:sldId id="270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94660"/>
  </p:normalViewPr>
  <p:slideViewPr>
    <p:cSldViewPr>
      <p:cViewPr varScale="1">
        <p:scale>
          <a:sx n="65" d="100"/>
          <a:sy n="65" d="100"/>
        </p:scale>
        <p:origin x="1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4T14:36:31.19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77B3B-0F44-48D4-AC54-4E498B7E1A4F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22B1-201B-4C14-89C5-AEF5549E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C117-9E8B-4302-B963-5CEB8C60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student will ask Questions 2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student will give Answer.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Teacher will observe the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22B1-201B-4C14-89C5-AEF5549E3F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029925E-B6E5-4953-B29E-BFDF23C87E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266" y="5486401"/>
            <a:ext cx="3509184" cy="137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C0D71F-8FDA-4A1D-92A2-AC6CA20E8A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408" y="5486401"/>
            <a:ext cx="3509184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8A0F3D-ACF9-4FB5-9AFF-5A27DE6DDB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602" y="5486401"/>
            <a:ext cx="3509184" cy="13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512A18-3A18-478B-AA51-44DD54A4C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8FCE-6C4B-4EF1-90BC-A64F97E6E08F}" type="datetimeFigureOut">
              <a:rPr lang="en-US" smtClean="0"/>
              <a:t>14-Feb-20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CC962C-F5E1-4E65-B210-49D4F0B1B4A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632578"/>
            <a:ext cx="5543551" cy="180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D0D5BC-69C2-418F-BC96-D5E44C30E9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" y="6219825"/>
            <a:ext cx="5543551" cy="180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B29067-D3FC-425B-9362-7306B25E89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6"/>
            <a:ext cx="5968042" cy="194833"/>
          </a:xfrm>
          <a:prstGeom prst="rect">
            <a:avLst/>
          </a:prstGeom>
        </p:spPr>
      </p:pic>
      <p:sp>
        <p:nvSpPr>
          <p:cNvPr id="21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6448AD6-B939-40DD-94D1-04DC2E3D84E1}"/>
              </a:ext>
            </a:extLst>
          </p:cNvPr>
          <p:cNvSpPr/>
          <p:nvPr userDrawn="1"/>
        </p:nvSpPr>
        <p:spPr>
          <a:xfrm>
            <a:off x="-6388" y="10477"/>
            <a:ext cx="732627" cy="51949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0AE566-63DD-407C-91BC-117092D528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6" y="6192807"/>
            <a:ext cx="1083190" cy="6709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E6405A-2EA6-47CC-A867-CD12D8B56C30}"/>
              </a:ext>
            </a:extLst>
          </p:cNvPr>
          <p:cNvGrpSpPr/>
          <p:nvPr userDrawn="1"/>
        </p:nvGrpSpPr>
        <p:grpSpPr>
          <a:xfrm>
            <a:off x="9144000" y="6095637"/>
            <a:ext cx="13050791" cy="1067163"/>
            <a:chOff x="3035629" y="3790288"/>
            <a:chExt cx="15240146" cy="4785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33290B-0332-4701-86FF-972DDFCC6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629" y="3790288"/>
              <a:ext cx="1214693" cy="4785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E55137-6000-4A56-B9D7-E3A45206150B}"/>
                </a:ext>
              </a:extLst>
            </p:cNvPr>
            <p:cNvSpPr txBox="1"/>
            <p:nvPr userDrawn="1"/>
          </p:nvSpPr>
          <p:spPr>
            <a:xfrm>
              <a:off x="4305436" y="3939844"/>
              <a:ext cx="13970339" cy="17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Dewan Rezaul Hassan, Assistant Teacher,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Baropakhia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Rothindrapara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GPS,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Tangail.</a:t>
              </a:r>
              <a:endParaRPr lang="en-US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726FCB9-0816-431C-9849-81D1C7738E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51" y="3209278"/>
            <a:ext cx="6234649" cy="203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0368D-214E-46A7-A54B-92889D1F31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8" y="0"/>
            <a:ext cx="2743200" cy="2981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28EA26-5FDD-41B2-ACAD-8CAC9DF27DA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4" y="44447"/>
            <a:ext cx="1905000" cy="2095500"/>
          </a:xfrm>
          <a:prstGeom prst="rect">
            <a:avLst/>
          </a:prstGeom>
        </p:spPr>
      </p:pic>
      <p:sp>
        <p:nvSpPr>
          <p:cNvPr id="25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CB70FB-2473-4DFD-86D8-CD4A751498C3}"/>
              </a:ext>
            </a:extLst>
          </p:cNvPr>
          <p:cNvSpPr/>
          <p:nvPr userDrawn="1"/>
        </p:nvSpPr>
        <p:spPr>
          <a:xfrm flipH="1" flipV="1">
            <a:off x="9095" y="6356350"/>
            <a:ext cx="504000" cy="525339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988A33-8E06-41DE-8804-C8CD1B739C53}"/>
              </a:ext>
            </a:extLst>
          </p:cNvPr>
          <p:cNvSpPr/>
          <p:nvPr userDrawn="1"/>
        </p:nvSpPr>
        <p:spPr>
          <a:xfrm>
            <a:off x="8587207" y="6356350"/>
            <a:ext cx="540000" cy="494106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96802A-7EDD-4937-9E1C-EAED773633E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205" y="5421173"/>
            <a:ext cx="720835" cy="15432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2B1996-0F6E-41C8-9D74-720B25B47F4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5952" y="18917"/>
            <a:ext cx="1904999" cy="20954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34657C-B3A4-46C2-8332-1B952E2F4B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0" y="0"/>
            <a:ext cx="2743200" cy="2981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3E367E-F44B-4F90-A864-3E738B16199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47" y="0"/>
            <a:ext cx="2743200" cy="2981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C8DEDA-BDFD-47B8-A5A6-918E4A2E2D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0" y="6147637"/>
            <a:ext cx="2743200" cy="2981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F91ACF-DAE4-410D-9131-AF1680E1DC2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3876" y="5429293"/>
            <a:ext cx="720835" cy="1543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2.42187 3.33333E-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371" y="805586"/>
            <a:ext cx="7614175" cy="45128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defTabSz="51435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Good morning students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 defTabSz="514350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How are you?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62DE3-706B-45ED-9C4F-B86D34D11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981200"/>
            <a:ext cx="2310238" cy="1913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A9616-9FCC-4FFD-9168-117205EC6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1" y="2554254"/>
            <a:ext cx="928628" cy="1015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356" y="304800"/>
            <a:ext cx="421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work: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6209" y="1320463"/>
            <a:ext cx="667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practice  one after another: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07" y="2078078"/>
            <a:ext cx="3477986" cy="2013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1DBD13-50DB-425F-BFD6-D04C25445B13}"/>
              </a:ext>
            </a:extLst>
          </p:cNvPr>
          <p:cNvSpPr/>
          <p:nvPr/>
        </p:nvSpPr>
        <p:spPr>
          <a:xfrm>
            <a:off x="2718356" y="4141582"/>
            <a:ext cx="49165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I’m ……………………… </a:t>
            </a:r>
          </a:p>
          <a:p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  <a:endParaRPr lang="en-US" sz="3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477" y="304800"/>
            <a:ext cx="6172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with the text </a:t>
            </a:r>
            <a:r>
              <a:rPr lang="en-US" sz="45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Open your 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“English for Today” Book 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page at #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00" y="2819400"/>
            <a:ext cx="2072960" cy="2887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20F83-9428-4C63-BB61-FF64AA31A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6" y="2834819"/>
            <a:ext cx="2072960" cy="28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11430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2402C-D3AD-4B13-86E3-0F3D7E2DBBDB}"/>
              </a:ext>
            </a:extLst>
          </p:cNvPr>
          <p:cNvSpPr/>
          <p:nvPr/>
        </p:nvSpPr>
        <p:spPr>
          <a:xfrm>
            <a:off x="2194499" y="3152970"/>
            <a:ext cx="47550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Hello, I’m </a:t>
            </a:r>
            <a:r>
              <a:rPr lang="en-US" sz="4400" b="1" u="sng" dirty="0" err="1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Shuva</a:t>
            </a:r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  <a:endParaRPr lang="en-US" sz="3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11430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2402C-D3AD-4B13-86E3-0F3D7E2DBBDB}"/>
              </a:ext>
            </a:extLst>
          </p:cNvPr>
          <p:cNvSpPr/>
          <p:nvPr/>
        </p:nvSpPr>
        <p:spPr>
          <a:xfrm>
            <a:off x="2194499" y="3152970"/>
            <a:ext cx="4755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Hi, </a:t>
            </a:r>
            <a:r>
              <a:rPr lang="en-US" sz="5400" b="1" u="sng" dirty="0" err="1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Shuva</a:t>
            </a:r>
            <a:r>
              <a:rPr lang="en-US" sz="5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5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I’m Rafi.</a:t>
            </a:r>
          </a:p>
        </p:txBody>
      </p:sp>
    </p:spTree>
    <p:extLst>
      <p:ext uri="{BB962C8B-B14F-4D97-AF65-F5344CB8AC3E}">
        <p14:creationId xmlns:p14="http://schemas.microsoft.com/office/powerpoint/2010/main" val="39254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90081"/>
            <a:ext cx="50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work: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21336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Practice in pair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F4B1-7506-47E9-BD1C-6F40E0061946}"/>
              </a:ext>
            </a:extLst>
          </p:cNvPr>
          <p:cNvSpPr/>
          <p:nvPr/>
        </p:nvSpPr>
        <p:spPr>
          <a:xfrm>
            <a:off x="2590800" y="3377119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Chain drill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38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Teacher practice with students in the classroom.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Teacher ask students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Students reply.</a:t>
            </a:r>
          </a:p>
        </p:txBody>
      </p:sp>
    </p:spTree>
    <p:extLst>
      <p:ext uri="{BB962C8B-B14F-4D97-AF65-F5344CB8AC3E}">
        <p14:creationId xmlns:p14="http://schemas.microsoft.com/office/powerpoint/2010/main" val="17907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5958" y="533400"/>
            <a:ext cx="358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Evaluation: 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B0EBA-37AA-4B20-AF6E-6419B2F3F1EC}"/>
              </a:ext>
            </a:extLst>
          </p:cNvPr>
          <p:cNvSpPr/>
          <p:nvPr/>
        </p:nvSpPr>
        <p:spPr>
          <a:xfrm>
            <a:off x="1379203" y="2057400"/>
            <a:ext cx="6385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  <a:endParaRPr lang="en-US" sz="4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26" y="96279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3A51E-A466-4E0D-BEF3-CD4A4E092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65" y="685800"/>
            <a:ext cx="2914061" cy="1200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739C97-D7F9-44F8-8799-62E7CEEE46A5}"/>
              </a:ext>
            </a:extLst>
          </p:cNvPr>
          <p:cNvSpPr/>
          <p:nvPr/>
        </p:nvSpPr>
        <p:spPr>
          <a:xfrm>
            <a:off x="2206130" y="3244334"/>
            <a:ext cx="47317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</a:p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Ans: I’m ………………</a:t>
            </a:r>
            <a:endParaRPr lang="en-US" sz="3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09800"/>
            <a:ext cx="58913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173" y="2114552"/>
            <a:ext cx="7083614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dirty="0">
                <a:solidFill>
                  <a:schemeClr val="accent3">
                    <a:lumMod val="50000"/>
                  </a:schemeClr>
                </a:solidFill>
              </a:rPr>
              <a:t>See you again.</a:t>
            </a:r>
          </a:p>
        </p:txBody>
      </p:sp>
    </p:spTree>
    <p:extLst>
      <p:ext uri="{BB962C8B-B14F-4D97-AF65-F5344CB8AC3E}">
        <p14:creationId xmlns:p14="http://schemas.microsoft.com/office/powerpoint/2010/main" val="22321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3" y="3257764"/>
            <a:ext cx="722392" cy="2510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3158008" y="1073866"/>
            <a:ext cx="3082756" cy="77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495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  <a:cs typeface="NikoshBAN"/>
              </a:rPr>
              <a:t>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9695" y="1585228"/>
            <a:ext cx="1904368" cy="1904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6884" y="2683760"/>
            <a:ext cx="3983181" cy="277768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Dewan Rezaul Hassan</a:t>
            </a:r>
          </a:p>
          <a:p>
            <a:pPr algn="ctr"/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Assistant Teacher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Baropakhia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Rothindrapara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 Government Primary School</a:t>
            </a:r>
          </a:p>
          <a:p>
            <a:pPr algn="ctr"/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Delduar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, Tangail.</a:t>
            </a:r>
          </a:p>
          <a:p>
            <a:pPr algn="ctr" defTabSz="514350">
              <a:defRPr/>
            </a:pPr>
            <a:r>
              <a:rPr lang="en-US" sz="13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bn-IN" sz="135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514350">
              <a:defRPr/>
            </a:pPr>
            <a:r>
              <a:rPr lang="en-US" sz="135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Cell phone# </a:t>
            </a:r>
            <a:r>
              <a:rPr lang="en-US" sz="21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ato Black" panose="020F0A02020204030203" pitchFamily="34" charset="0"/>
                <a:cs typeface="NikoshBAN" panose="02000000000000000000" pitchFamily="2" charset="0"/>
              </a:rPr>
              <a:t>01731145063</a:t>
            </a:r>
            <a:endParaRPr lang="en-US" sz="135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ato Black" panose="020F0A02020204030203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9393" y="2683760"/>
            <a:ext cx="3983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  <a:latin typeface="Vivaldi" panose="03020602050506090804" pitchFamily="66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latin typeface="Vivaldi" panose="03020602050506090804" pitchFamily="66" charset="0"/>
                <a:cs typeface="Times New Roman" panose="02020603050405020304" pitchFamily="18" charset="0"/>
              </a:rPr>
              <a:t>Sub: English</a:t>
            </a:r>
          </a:p>
          <a:p>
            <a:r>
              <a:rPr lang="en-US" sz="3200" b="1" dirty="0">
                <a:latin typeface="Vivaldi" panose="03020602050506090804" pitchFamily="66" charset="0"/>
                <a:cs typeface="Times New Roman" pitchFamily="18" charset="0"/>
              </a:rPr>
              <a:t>Unit: 1    Lesson: 1(A) Lesson title: Greetings and Introductions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2622" y="2135617"/>
            <a:ext cx="168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ner Hand ITC" panose="03070502030502020203" pitchFamily="66" charset="0"/>
                <a:cs typeface="NikoshBAN" pitchFamily="2" charset="0"/>
              </a:rPr>
              <a:t>Lesson</a:t>
            </a:r>
            <a:endParaRPr lang="en-US" sz="3600" dirty="0">
              <a:solidFill>
                <a:prstClr val="black"/>
              </a:solidFill>
              <a:latin typeface="Viner Hand ITC" panose="03070502030502020203" pitchFamily="66" charset="0"/>
              <a:cs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9966" y="2043285"/>
            <a:ext cx="200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age Italic" panose="03070502040507070304" pitchFamily="66" charset="0"/>
                <a:cs typeface="NikoshBAN" panose="02000000000000000000" pitchFamily="2" charset="0"/>
              </a:rPr>
              <a:t>Teacher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1507298"/>
            <a:ext cx="1524000" cy="20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70833E-6 -3.7037E-7 L 0.26575 -0.11435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5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5 -1.11111E-6 " pathEditMode="relative" rAng="0" ptsTypes="AA">
                                      <p:cBhvr>
                                        <p:cTn id="33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  <a:p>
            <a:r>
              <a:rPr lang="en-US" sz="3200" b="1" dirty="0"/>
              <a:t>Students will be able to: </a:t>
            </a:r>
          </a:p>
          <a:p>
            <a:r>
              <a:rPr lang="en-GB" sz="3200" b="1" dirty="0"/>
              <a:t>Listening:</a:t>
            </a:r>
            <a:endParaRPr lang="en-US" sz="1200" dirty="0"/>
          </a:p>
          <a:p>
            <a:r>
              <a:rPr lang="en-US" sz="2400" dirty="0"/>
              <a:t>1.1.1 become familiar with English sounds by listening to common</a:t>
            </a:r>
          </a:p>
          <a:p>
            <a:r>
              <a:rPr lang="en-US" sz="2400" dirty="0"/>
              <a:t>          English words.</a:t>
            </a:r>
            <a:endParaRPr lang="en-US" sz="2000" dirty="0"/>
          </a:p>
          <a:p>
            <a:r>
              <a:rPr lang="en-US" sz="2400" dirty="0"/>
              <a:t>3.1.1 Understand simple questions and statements about them. </a:t>
            </a:r>
            <a:endParaRPr lang="en-US" dirty="0"/>
          </a:p>
          <a:p>
            <a:r>
              <a:rPr lang="en-US" sz="2400" dirty="0"/>
              <a:t>3.1.2 Understand simple questions and statements about familiar</a:t>
            </a:r>
          </a:p>
          <a:p>
            <a:r>
              <a:rPr lang="en-US" sz="2400" dirty="0"/>
              <a:t>          objects. </a:t>
            </a:r>
            <a:endParaRPr lang="en-US" dirty="0"/>
          </a:p>
          <a:p>
            <a:r>
              <a:rPr lang="en-GB" sz="2400" b="1" u="sng" dirty="0"/>
              <a:t>Speaking:</a:t>
            </a:r>
            <a:endParaRPr lang="en-US" sz="1600" dirty="0"/>
          </a:p>
          <a:p>
            <a:r>
              <a:rPr lang="en-US" sz="2400" dirty="0"/>
              <a:t>1.1.1 repeat after the teacher simple words and phrases with</a:t>
            </a:r>
          </a:p>
          <a:p>
            <a:r>
              <a:rPr lang="en-US" sz="2400" dirty="0"/>
              <a:t>          proper sounds and </a:t>
            </a:r>
            <a:r>
              <a:rPr lang="en-GB" sz="2400" dirty="0"/>
              <a:t>stress.</a:t>
            </a:r>
            <a:endParaRPr lang="en-US" sz="2000" dirty="0"/>
          </a:p>
          <a:p>
            <a:r>
              <a:rPr lang="en-US" sz="2400" dirty="0"/>
              <a:t>1.1.2 say simple words and phrases with </a:t>
            </a:r>
            <a:r>
              <a:rPr lang="en-GB" sz="2400" dirty="0"/>
              <a:t>proper sounds and stress. </a:t>
            </a:r>
            <a:endParaRPr lang="en-US" sz="2000" dirty="0"/>
          </a:p>
          <a:p>
            <a:r>
              <a:rPr lang="en-US" sz="2400" dirty="0"/>
              <a:t>3.1.1 ask and answer questions about themselves.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listen a song</a:t>
            </a:r>
          </a:p>
        </p:txBody>
      </p:sp>
      <p:pic>
        <p:nvPicPr>
          <p:cNvPr id="3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1913E269-D235-4B47-B123-BE0A2E953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2480187"/>
            <a:ext cx="1897626" cy="1897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8229600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Lessson</a:t>
            </a:r>
            <a:r>
              <a:rPr lang="en-US" sz="495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declaration :</a:t>
            </a:r>
          </a:p>
          <a:p>
            <a:pPr algn="ctr"/>
            <a:r>
              <a:rPr lang="en-US" sz="4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Today we will learn</a:t>
            </a:r>
          </a:p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Unit: 1    </a:t>
            </a:r>
          </a:p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Lesson: 1(A) </a:t>
            </a:r>
          </a:p>
          <a:p>
            <a:pPr algn="ctr"/>
            <a:r>
              <a:rPr lang="en-US" sz="4000" b="1" u="sng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Lesson title</a:t>
            </a:r>
            <a:r>
              <a:rPr lang="en-US" sz="40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Greetings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59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E5B01-62A2-4C3D-9D42-F70CCEFA9CAF}"/>
              </a:ext>
            </a:extLst>
          </p:cNvPr>
          <p:cNvSpPr txBox="1"/>
          <p:nvPr/>
        </p:nvSpPr>
        <p:spPr>
          <a:xfrm>
            <a:off x="1364226" y="838200"/>
            <a:ext cx="73987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Hello! 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Students.</a:t>
            </a:r>
          </a:p>
          <a:p>
            <a:pPr algn="ctr"/>
            <a:r>
              <a:rPr lang="en-US" sz="44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I am</a:t>
            </a:r>
            <a:endParaRPr lang="en-US" sz="2000" b="1" i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nivers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Dewan </a:t>
            </a:r>
            <a:r>
              <a:rPr lang="en-US" sz="3600" b="1" i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Rezaul</a:t>
            </a:r>
            <a:r>
              <a:rPr lang="en-US" sz="3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 Hassan</a:t>
            </a:r>
          </a:p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Assistant Teacher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Baropakhia</a:t>
            </a:r>
            <a:r>
              <a:rPr lang="en-US" sz="4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Rothindrapara</a:t>
            </a:r>
            <a:r>
              <a:rPr lang="en-US" sz="4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Government Primary School</a:t>
            </a:r>
          </a:p>
          <a:p>
            <a:pPr algn="ctr"/>
            <a:r>
              <a:rPr lang="en-US" sz="2800" b="1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Delduar</a:t>
            </a:r>
            <a:r>
              <a:rPr lang="en-US" sz="28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, Tangail.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36E1D-71C7-4A65-BC8E-515858136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6" y="1143000"/>
            <a:ext cx="2286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1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508" y="1828800"/>
            <a:ext cx="7898983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Hello! </a:t>
            </a:r>
            <a:r>
              <a:rPr lang="en-US" sz="7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Students.</a:t>
            </a:r>
          </a:p>
          <a:p>
            <a:pPr algn="ctr"/>
            <a:r>
              <a:rPr lang="en-US" sz="6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I’m</a:t>
            </a:r>
            <a:r>
              <a:rPr lang="en-US" sz="3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Rezaul </a:t>
            </a:r>
          </a:p>
          <a:p>
            <a:pPr algn="ctr"/>
            <a:r>
              <a:rPr lang="en-US" sz="7200" b="1" u="sng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What’s your name?</a:t>
            </a:r>
            <a:endParaRPr lang="en-US" sz="6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508" y="1828800"/>
            <a:ext cx="7898983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Hi! Mr. Rezaul</a:t>
            </a:r>
            <a:endParaRPr lang="en-US" sz="7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nivers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I’m</a:t>
            </a:r>
            <a:r>
              <a:rPr lang="en-US" sz="3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Juthi</a:t>
            </a:r>
            <a:r>
              <a:rPr lang="en-US" sz="54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7200" b="1" u="sng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What’s your name?</a:t>
            </a:r>
            <a:endParaRPr lang="en-US" sz="6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65D2C-1A9E-409A-80EC-A3816EEC9506}"/>
              </a:ext>
            </a:extLst>
          </p:cNvPr>
          <p:cNvSpPr/>
          <p:nvPr/>
        </p:nvSpPr>
        <p:spPr>
          <a:xfrm>
            <a:off x="1121376" y="1905000"/>
            <a:ext cx="69012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Hello! I’m</a:t>
            </a:r>
            <a:r>
              <a:rPr lang="en-US" sz="40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Juthi</a:t>
            </a:r>
            <a:r>
              <a:rPr lang="en-US" sz="60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7C74C3-0EAE-4AFD-A7ED-6CEE35E4E2AA}"/>
              </a:ext>
            </a:extLst>
          </p:cNvPr>
          <p:cNvSpPr/>
          <p:nvPr/>
        </p:nvSpPr>
        <p:spPr>
          <a:xfrm>
            <a:off x="759456" y="3198168"/>
            <a:ext cx="76251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  <a:endParaRPr lang="en-US" sz="6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349</Words>
  <Application>Microsoft Office PowerPoint</Application>
  <PresentationFormat>On-screen Show (4:3)</PresentationFormat>
  <Paragraphs>81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Lato Black</vt:lpstr>
      <vt:lpstr>Lucida Calligraphy</vt:lpstr>
      <vt:lpstr>NikoshBAN</vt:lpstr>
      <vt:lpstr>Rage Italic</vt:lpstr>
      <vt:lpstr>Times New Roman</vt:lpstr>
      <vt:lpstr>Univers</vt:lpstr>
      <vt:lpstr>Viner Hand ITC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drezaul hassan</cp:lastModifiedBy>
  <cp:revision>186</cp:revision>
  <dcterms:created xsi:type="dcterms:W3CDTF">2006-08-16T00:00:00Z</dcterms:created>
  <dcterms:modified xsi:type="dcterms:W3CDTF">2020-02-14T15:09:29Z</dcterms:modified>
</cp:coreProperties>
</file>