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C5A3B-B04C-4B59-B516-F711BE65B364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E001E-C830-41BC-9605-02EF1EE31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99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2DB8A-E9FA-4DC5-8016-ACC7FECCFFB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436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BF67-9592-4B55-BCA9-53488D510914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79D7-1166-4495-A59B-A2A01FD9A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32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BF67-9592-4B55-BCA9-53488D510914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79D7-1166-4495-A59B-A2A01FD9A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202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BF67-9592-4B55-BCA9-53488D510914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79D7-1166-4495-A59B-A2A01FD9A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74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BF67-9592-4B55-BCA9-53488D510914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79D7-1166-4495-A59B-A2A01FD9A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80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BF67-9592-4B55-BCA9-53488D510914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79D7-1166-4495-A59B-A2A01FD9A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BF67-9592-4B55-BCA9-53488D510914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79D7-1166-4495-A59B-A2A01FD9A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6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BF67-9592-4B55-BCA9-53488D510914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79D7-1166-4495-A59B-A2A01FD9A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49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BF67-9592-4B55-BCA9-53488D510914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79D7-1166-4495-A59B-A2A01FD9A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BF67-9592-4B55-BCA9-53488D510914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79D7-1166-4495-A59B-A2A01FD9A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60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BF67-9592-4B55-BCA9-53488D510914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79D7-1166-4495-A59B-A2A01FD9A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5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BF67-9592-4B55-BCA9-53488D510914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79D7-1166-4495-A59B-A2A01FD9A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61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5BF67-9592-4B55-BCA9-53488D510914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079D7-1166-4495-A59B-A2A01FD9A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105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1623180" y="448738"/>
            <a:ext cx="5768220" cy="1424066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13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9295" y="2286000"/>
            <a:ext cx="2235989" cy="3273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6155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4876800" cy="1136129"/>
          </a:xfrm>
        </p:spPr>
        <p:txBody>
          <a:bodyPr>
            <a:normAutofit/>
          </a:bodyPr>
          <a:lstStyle/>
          <a:p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কর্ম পত্র-১ এর সমাধানঃ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819400"/>
            <a:ext cx="6477000" cy="1295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bn-IN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তিনটি রেখাংশ দ্বারা আবদ্ধ চিত্রকে ত্রিভুজ বলে।</a:t>
            </a:r>
            <a:endParaRPr lang="en-US" sz="5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407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5774" y="501209"/>
            <a:ext cx="6838381" cy="972356"/>
          </a:xfrm>
        </p:spPr>
        <p:txBody>
          <a:bodyPr>
            <a:normAutofit/>
          </a:bodyPr>
          <a:lstStyle/>
          <a:p>
            <a:r>
              <a:rPr lang="bn-IN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নিচের চিত্র গুলো লক্ষ্য করঃ</a:t>
            </a:r>
            <a:endParaRPr lang="en-US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3778409" y="2226647"/>
            <a:ext cx="1402308" cy="1883391"/>
          </a:xfrm>
          <a:prstGeom prst="triangl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5568997" y="4040441"/>
            <a:ext cx="279437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568997" y="2743903"/>
            <a:ext cx="1054290" cy="12965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623287" y="2750728"/>
            <a:ext cx="1740089" cy="128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Isosceles Triangle 13"/>
          <p:cNvSpPr/>
          <p:nvPr/>
        </p:nvSpPr>
        <p:spPr>
          <a:xfrm>
            <a:off x="1131770" y="2458659"/>
            <a:ext cx="2200702" cy="1651379"/>
          </a:xfrm>
          <a:prstGeom prst="triangle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073464" y="1996695"/>
            <a:ext cx="317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90600" y="4202668"/>
            <a:ext cx="282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163579" y="4202668"/>
            <a:ext cx="199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336262" y="1764683"/>
            <a:ext cx="286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650461" y="4202668"/>
            <a:ext cx="25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052769" y="4131081"/>
            <a:ext cx="25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500457" y="2226646"/>
            <a:ext cx="245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493589" y="4105038"/>
            <a:ext cx="266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117716" y="4105038"/>
            <a:ext cx="245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8432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14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5543550" cy="1325563"/>
          </a:xfrm>
        </p:spPr>
        <p:txBody>
          <a:bodyPr>
            <a:normAutofit/>
          </a:bodyPr>
          <a:lstStyle/>
          <a:p>
            <a:r>
              <a:rPr lang="bn-IN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নিচের চিত্র গুলো লক্ষ্য করঃ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803" y="2054116"/>
            <a:ext cx="2535714" cy="255925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559" y="2580469"/>
            <a:ext cx="1703424" cy="15065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662" y="2280379"/>
            <a:ext cx="2760138" cy="1806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697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365126"/>
            <a:ext cx="3266176" cy="756309"/>
          </a:xfrm>
        </p:spPr>
        <p:txBody>
          <a:bodyPr>
            <a:normAutofit fontScale="90000"/>
          </a:bodyPr>
          <a:lstStyle/>
          <a:p>
            <a:r>
              <a:rPr lang="bn-IN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কর্ম পত্র-২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৮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bn-IN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6"/>
            <a:ext cx="5828222" cy="14771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IN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বাহু ভেদে ত্রিভুজ কত প্রকার ও কি কি? </a:t>
            </a:r>
          </a:p>
          <a:p>
            <a:pPr marL="0" indent="0">
              <a:buNone/>
            </a:pPr>
            <a:r>
              <a:rPr lang="bn-IN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কোণ </a:t>
            </a:r>
            <a:r>
              <a:rPr lang="bn-IN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ভেদে ত্রিভুজ কত প্রকার ও কি কি? </a:t>
            </a:r>
          </a:p>
          <a:p>
            <a:endParaRPr lang="en-US" sz="4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34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365125"/>
            <a:ext cx="3020324" cy="739056"/>
          </a:xfrm>
        </p:spPr>
        <p:txBody>
          <a:bodyPr>
            <a:normAutofit fontScale="90000"/>
          </a:bodyPr>
          <a:lstStyle/>
          <a:p>
            <a:r>
              <a:rPr lang="bn-IN" sz="4000" dirty="0" smtClean="0">
                <a:solidFill>
                  <a:schemeClr val="accent1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কর্ম পত্র-২ এর সমাধানঃ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33517"/>
            <a:ext cx="6190532" cy="309804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bn-IN" sz="40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১। বাহু ভেদে ত্রিভুজ তিন প্রকারঃ সমবাহু ত্রিভুজ, সমদ্বিবাহু </a:t>
            </a:r>
            <a:r>
              <a:rPr lang="bn-IN" sz="40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ত্রিভুজ, </a:t>
            </a:r>
            <a:r>
              <a:rPr lang="bn-IN" sz="40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বিষমবাহু ত্রিভুজ</a:t>
            </a:r>
            <a:r>
              <a:rPr lang="bn-IN" sz="40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bn-IN" sz="40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২। কোন ভেদে ত্রিভুজ তিন প্রকারঃ সূক্ষ্মকোণী ত্রিভুজ, সমবাহু ত্রিভুজ, স্থুলকোণী ত্রিভুজ।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32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914400"/>
            <a:ext cx="3638549" cy="790814"/>
          </a:xfrm>
        </p:spPr>
        <p:txBody>
          <a:bodyPr>
            <a:normAutofit/>
          </a:bodyPr>
          <a:lstStyle/>
          <a:p>
            <a:r>
              <a:rPr lang="bn-IN" dirty="0" smtClean="0">
                <a:solidFill>
                  <a:schemeClr val="accent1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কর্ম পত্র-৩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590800"/>
            <a:ext cx="5907404" cy="1927509"/>
          </a:xfrm>
        </p:spPr>
        <p:txBody>
          <a:bodyPr>
            <a:normAutofit fontScale="85000" lnSpcReduction="10000"/>
          </a:bodyPr>
          <a:lstStyle/>
          <a:p>
            <a:r>
              <a:rPr lang="bn-IN" sz="44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ভূমি ৫ সেঃমিঃ এবং লম্ব ৪ সেঃমিঃ বিশিষ্ট একটি সমকোণী ত্রিভুজ অংকন কর এবং বিবরন দাও?</a:t>
            </a:r>
            <a:endParaRPr lang="en-US" sz="4400" dirty="0">
              <a:solidFill>
                <a:srgbClr val="00B0F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27477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709640"/>
            <a:ext cx="2735652" cy="781288"/>
          </a:xfrm>
        </p:spPr>
        <p:txBody>
          <a:bodyPr>
            <a:normAutofit fontScale="90000"/>
          </a:bodyPr>
          <a:lstStyle/>
          <a:p>
            <a:r>
              <a:rPr lang="bn-IN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কর্ম পত্র-৩ এর সমাধানঃ </a:t>
            </a:r>
            <a:endParaRPr lang="en-US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476091" y="3561236"/>
            <a:ext cx="2354239" cy="1364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494430" y="1797498"/>
            <a:ext cx="10236" cy="17637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04666" y="2361063"/>
            <a:ext cx="1576316" cy="122829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41294" y="2176397"/>
            <a:ext cx="225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84998" y="3575713"/>
            <a:ext cx="286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973506" y="3631962"/>
            <a:ext cx="214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789386" y="3631962"/>
            <a:ext cx="163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325539" y="1456292"/>
            <a:ext cx="204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080982" y="3486174"/>
            <a:ext cx="0" cy="2063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412544" y="2361063"/>
            <a:ext cx="19448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78675" y="3760379"/>
            <a:ext cx="10849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৫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সেঃ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মিঃ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9911" y="2615331"/>
            <a:ext cx="12626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৪ সেঃ মিঃ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1" name="Arc 10"/>
          <p:cNvSpPr/>
          <p:nvPr/>
        </p:nvSpPr>
        <p:spPr>
          <a:xfrm rot="20290045">
            <a:off x="814716" y="3229577"/>
            <a:ext cx="956150" cy="938548"/>
          </a:xfrm>
          <a:prstGeom prst="arc">
            <a:avLst>
              <a:gd name="adj1" fmla="val 16200000"/>
              <a:gd name="adj2" fmla="val 783916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530255" y="3200105"/>
            <a:ext cx="148420" cy="15724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325539" y="3026178"/>
            <a:ext cx="66533" cy="29022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3"/>
          </p:cNvCxnSpPr>
          <p:nvPr/>
        </p:nvCxnSpPr>
        <p:spPr>
          <a:xfrm flipV="1">
            <a:off x="1412544" y="2784145"/>
            <a:ext cx="174008" cy="36979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381836" y="2743201"/>
            <a:ext cx="225188" cy="17742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2682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15" grpId="0"/>
      <p:bldP spid="16" grpId="0"/>
      <p:bldP spid="17" grpId="0"/>
      <p:bldP spid="9" grpId="0"/>
      <p:bldP spid="10" grpId="0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143000"/>
            <a:ext cx="5890043" cy="756309"/>
          </a:xfrm>
        </p:spPr>
        <p:txBody>
          <a:bodyPr>
            <a:normAutofit fontScale="90000"/>
          </a:bodyPr>
          <a:lstStyle/>
          <a:p>
            <a:r>
              <a:rPr lang="bn-IN" dirty="0" smtClean="0">
                <a:solidFill>
                  <a:schemeClr val="accent6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ত্রিভুজ সম্পর্কে কিছু তথ্যঃ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362200"/>
            <a:ext cx="6514022" cy="3352800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১।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ত্রিভুজের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তিন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বাহু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সমান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সমবাহু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ত্রিভুজ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২।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ত্রিভুজের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দুইটি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বাহু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পরস্পর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সমান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সমদ্বিবাহু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ত্রিভুজ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  <a:p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৩।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ত্রিভুজের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তিনটি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বাহু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অসমান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বিষম্বাহু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ত্রিভুজ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  <a:p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৪।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ত্রিভুজের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প্রত্যেকটি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সূক্ষ্মকোন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সূক্ষ্মকোণী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ত্রিভুজ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  <a:p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৫।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ত্রিভুজের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সমকোন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সমকোণী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ত্রিভুজ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  <a:p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৬।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ত্রিভুজের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স্থুলকোন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স্থুলকোণী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ত্রিভুজ</a:t>
            </a:r>
            <a:r>
              <a:rPr lang="en-US" sz="36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3600" dirty="0">
              <a:solidFill>
                <a:srgbClr val="0070C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461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291" y="533400"/>
            <a:ext cx="8134349" cy="790815"/>
          </a:xfrm>
        </p:spPr>
        <p:txBody>
          <a:bodyPr>
            <a:normAutofit/>
          </a:bodyPr>
          <a:lstStyle/>
          <a:p>
            <a:r>
              <a:rPr lang="bn-IN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মূল্যায়নঃ নিচের ত্রিভুজ গুলো সনাক্ত করঃ</a:t>
            </a:r>
            <a:endParaRPr lang="en-US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169994"/>
            <a:ext cx="2942610" cy="1926072"/>
          </a:xfrm>
        </p:spPr>
      </p:pic>
      <p:sp>
        <p:nvSpPr>
          <p:cNvPr id="4" name="Isosceles Triangle 3"/>
          <p:cNvSpPr/>
          <p:nvPr/>
        </p:nvSpPr>
        <p:spPr>
          <a:xfrm>
            <a:off x="685800" y="3048000"/>
            <a:ext cx="1310185" cy="1017749"/>
          </a:xfrm>
          <a:prstGeom prst="triangle">
            <a:avLst>
              <a:gd name="adj" fmla="val 46828"/>
            </a:avLst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6138081" y="3938249"/>
            <a:ext cx="186291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138080" y="2737247"/>
            <a:ext cx="593678" cy="12010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731758" y="2764542"/>
            <a:ext cx="1269242" cy="11737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7476" y="4658269"/>
            <a:ext cx="2178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সমবাহু ত্রিভুজ</a:t>
            </a:r>
            <a:endParaRPr lang="en-US" sz="36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66686" y="4610609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স্থুলকোণী ত্রিভুজ</a:t>
            </a:r>
            <a:endParaRPr lang="en-US" sz="36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00298" y="4495800"/>
            <a:ext cx="2505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বিষমবাহু ত্রিভুজ</a:t>
            </a:r>
            <a:endParaRPr lang="en-US" sz="36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459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12" grpId="0"/>
      <p:bldP spid="13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990600"/>
            <a:ext cx="3181350" cy="652791"/>
          </a:xfrm>
        </p:spPr>
        <p:txBody>
          <a:bodyPr>
            <a:normAutofit fontScale="90000"/>
          </a:bodyPr>
          <a:lstStyle/>
          <a:p>
            <a:r>
              <a:rPr lang="bn-IN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বাড়ির কাজঃ</a:t>
            </a:r>
            <a:endParaRPr lang="en-US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590800"/>
            <a:ext cx="6552841" cy="1627259"/>
          </a:xfrm>
        </p:spPr>
        <p:txBody>
          <a:bodyPr>
            <a:normAutofit fontScale="92500" lnSpcReduction="10000"/>
          </a:bodyPr>
          <a:lstStyle/>
          <a:p>
            <a:r>
              <a:rPr lang="bn-IN" sz="40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অনুমান করে একটি সমবাহু </a:t>
            </a:r>
            <a:r>
              <a:rPr lang="bn-IN" sz="40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ত্রিভুজ, একটি সমদ্বিবাহু ত্রিভুজ এবং একটি বিষমবাহু ত্রিভুজ অংকন কর?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183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914400"/>
            <a:ext cx="4858457" cy="89561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err="1" smtClean="0">
                <a:solidFill>
                  <a:schemeClr val="accent4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শিক্ষক</a:t>
            </a:r>
            <a:r>
              <a:rPr lang="en-US" sz="5400" dirty="0" smtClean="0">
                <a:solidFill>
                  <a:schemeClr val="accent4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accent4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পরিচিতিঃ</a:t>
            </a:r>
            <a:r>
              <a:rPr lang="en-US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5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2209800"/>
            <a:ext cx="4572000" cy="35037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মহসীন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আলম</a:t>
            </a:r>
            <a:endParaRPr lang="en-US" sz="4000" dirty="0" smtClean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এস-সি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),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বি,এড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,  </a:t>
            </a:r>
          </a:p>
          <a:p>
            <a:pPr marL="0" indent="0">
              <a:buNone/>
            </a:pP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)</a:t>
            </a:r>
          </a:p>
          <a:p>
            <a:pPr marL="0" indent="0">
              <a:buNone/>
            </a:pP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ফেনী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সদর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ফেনী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০১৭১৭৮৮১০৮৪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7741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533400"/>
            <a:ext cx="3670819" cy="1325563"/>
          </a:xfrm>
        </p:spPr>
        <p:txBody>
          <a:bodyPr>
            <a:noAutofit/>
          </a:bodyPr>
          <a:lstStyle/>
          <a:p>
            <a:pPr algn="ctr"/>
            <a:r>
              <a:rPr lang="bn-IN" sz="9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981200"/>
            <a:ext cx="6248400" cy="3881437"/>
          </a:xfrm>
        </p:spPr>
      </p:pic>
    </p:spTree>
    <p:extLst>
      <p:ext uri="{BB962C8B-B14F-4D97-AF65-F5344CB8AC3E}">
        <p14:creationId xmlns:p14="http://schemas.microsoft.com/office/powerpoint/2010/main" val="138244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914400"/>
            <a:ext cx="5522343" cy="80521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286000"/>
            <a:ext cx="6096000" cy="35788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endParaRPr lang="en-US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৬ষ্ঠ</a:t>
            </a:r>
          </a:p>
          <a:p>
            <a:pPr marL="0" indent="0" algn="ctr">
              <a:buNone/>
            </a:pP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৬ষ্ঠ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জ্যামিতি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endParaRPr lang="bn-IN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0458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6935622" cy="1524000"/>
          </a:xfrm>
        </p:spPr>
        <p:txBody>
          <a:bodyPr>
            <a:norm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চিত্র গুলো দেখ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bn-IN" dirty="0" smtClean="0">
                <a:latin typeface="NikoshBAN" pitchFamily="2" charset="0"/>
                <a:cs typeface="NikoshBAN" pitchFamily="2" charset="0"/>
              </a:rPr>
              <a:t>এবং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চিন্তা করে বল কোন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আকৃতির-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2775433"/>
            <a:ext cx="1569744" cy="1595906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740726"/>
            <a:ext cx="3027872" cy="16762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876800" y="2706090"/>
            <a:ext cx="1480492" cy="17918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70364" y="5095265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চিত্র গূলো ত্রিভুজ আকৃতির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686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28600"/>
            <a:ext cx="3505200" cy="1067890"/>
          </a:xfrm>
        </p:spPr>
        <p:txBody>
          <a:bodyPr>
            <a:norm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আজকের পাঠঃ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990600"/>
            <a:ext cx="6172200" cy="4571999"/>
          </a:xfrm>
        </p:spPr>
      </p:pic>
      <p:sp>
        <p:nvSpPr>
          <p:cNvPr id="5" name="TextBox 4"/>
          <p:cNvSpPr txBox="1"/>
          <p:nvPr/>
        </p:nvSpPr>
        <p:spPr>
          <a:xfrm>
            <a:off x="2971801" y="4572000"/>
            <a:ext cx="228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609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838200"/>
            <a:ext cx="2895600" cy="863173"/>
          </a:xfrm>
        </p:spPr>
        <p:txBody>
          <a:bodyPr>
            <a:normAutofit/>
          </a:bodyPr>
          <a:lstStyle/>
          <a:p>
            <a:r>
              <a:rPr lang="bn-IN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133600"/>
            <a:ext cx="6477000" cy="331640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bn-IN" sz="44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</a:p>
          <a:p>
            <a:pPr marL="0" indent="0">
              <a:buNone/>
            </a:pPr>
            <a:r>
              <a:rPr lang="bn-IN" sz="44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১। ত্রিভুজ কি বলতে পারবে।</a:t>
            </a:r>
          </a:p>
          <a:p>
            <a:pPr marL="0" indent="0">
              <a:buNone/>
            </a:pPr>
            <a:r>
              <a:rPr lang="bn-IN" sz="44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২। ত্রিভুজের প্রকারভেদ বর্ননা করতে পারবে।</a:t>
            </a:r>
          </a:p>
          <a:p>
            <a:pPr marL="0" indent="0">
              <a:buNone/>
            </a:pPr>
            <a:r>
              <a:rPr lang="bn-IN" sz="44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৩। ত্রিভুজ অংকন করে বিবরন দিতে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2381515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81000"/>
            <a:ext cx="5695950" cy="958708"/>
          </a:xfrm>
        </p:spPr>
        <p:txBody>
          <a:bodyPr>
            <a:normAutofit/>
          </a:bodyPr>
          <a:lstStyle/>
          <a:p>
            <a:r>
              <a:rPr lang="bn-IN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নিচের চিত্র গুলো লক্ষ্য করঃ</a:t>
            </a:r>
            <a:endParaRPr lang="en-US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4" name="Content Placeholder 3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571936"/>
            <a:ext cx="1877153" cy="1660196"/>
          </a:xfrm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2925169" y="1514901"/>
            <a:ext cx="1" cy="164109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925169" y="1514902"/>
            <a:ext cx="665328" cy="164109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590497" y="1514901"/>
            <a:ext cx="0" cy="154219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652037" y="1514902"/>
            <a:ext cx="0" cy="144666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652038" y="2917887"/>
            <a:ext cx="1266682" cy="273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918719" y="1610436"/>
            <a:ext cx="0" cy="13074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6517942" y="1610437"/>
            <a:ext cx="0" cy="6537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517942" y="2238232"/>
            <a:ext cx="644857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7152564" y="2223219"/>
            <a:ext cx="10236" cy="8338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5" name="Picture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720" y="3081972"/>
            <a:ext cx="2618078" cy="2642381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4660507" y="4078868"/>
            <a:ext cx="808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4210927" y="3832284"/>
            <a:ext cx="1707793" cy="1139501"/>
          </a:xfrm>
          <a:custGeom>
            <a:avLst/>
            <a:gdLst>
              <a:gd name="connsiteX0" fmla="*/ 0 w 2598762"/>
              <a:gd name="connsiteY0" fmla="*/ 569751 h 1139501"/>
              <a:gd name="connsiteX1" fmla="*/ 569751 w 2598762"/>
              <a:gd name="connsiteY1" fmla="*/ 0 h 1139501"/>
              <a:gd name="connsiteX2" fmla="*/ 569751 w 2598762"/>
              <a:gd name="connsiteY2" fmla="*/ 284875 h 1139501"/>
              <a:gd name="connsiteX3" fmla="*/ 2029012 w 2598762"/>
              <a:gd name="connsiteY3" fmla="*/ 284875 h 1139501"/>
              <a:gd name="connsiteX4" fmla="*/ 2029012 w 2598762"/>
              <a:gd name="connsiteY4" fmla="*/ 0 h 1139501"/>
              <a:gd name="connsiteX5" fmla="*/ 2598762 w 2598762"/>
              <a:gd name="connsiteY5" fmla="*/ 569751 h 1139501"/>
              <a:gd name="connsiteX6" fmla="*/ 2029012 w 2598762"/>
              <a:gd name="connsiteY6" fmla="*/ 1139501 h 1139501"/>
              <a:gd name="connsiteX7" fmla="*/ 2029012 w 2598762"/>
              <a:gd name="connsiteY7" fmla="*/ 854626 h 1139501"/>
              <a:gd name="connsiteX8" fmla="*/ 569751 w 2598762"/>
              <a:gd name="connsiteY8" fmla="*/ 854626 h 1139501"/>
              <a:gd name="connsiteX9" fmla="*/ 569751 w 2598762"/>
              <a:gd name="connsiteY9" fmla="*/ 1139501 h 1139501"/>
              <a:gd name="connsiteX10" fmla="*/ 0 w 2598762"/>
              <a:gd name="connsiteY10" fmla="*/ 569751 h 1139501"/>
              <a:gd name="connsiteX0" fmla="*/ 0 w 2598762"/>
              <a:gd name="connsiteY0" fmla="*/ 569751 h 1139501"/>
              <a:gd name="connsiteX1" fmla="*/ 188528 w 2598762"/>
              <a:gd name="connsiteY1" fmla="*/ 87357 h 1139501"/>
              <a:gd name="connsiteX2" fmla="*/ 569751 w 2598762"/>
              <a:gd name="connsiteY2" fmla="*/ 0 h 1139501"/>
              <a:gd name="connsiteX3" fmla="*/ 569751 w 2598762"/>
              <a:gd name="connsiteY3" fmla="*/ 284875 h 1139501"/>
              <a:gd name="connsiteX4" fmla="*/ 2029012 w 2598762"/>
              <a:gd name="connsiteY4" fmla="*/ 284875 h 1139501"/>
              <a:gd name="connsiteX5" fmla="*/ 2029012 w 2598762"/>
              <a:gd name="connsiteY5" fmla="*/ 0 h 1139501"/>
              <a:gd name="connsiteX6" fmla="*/ 2598762 w 2598762"/>
              <a:gd name="connsiteY6" fmla="*/ 569751 h 1139501"/>
              <a:gd name="connsiteX7" fmla="*/ 2029012 w 2598762"/>
              <a:gd name="connsiteY7" fmla="*/ 1139501 h 1139501"/>
              <a:gd name="connsiteX8" fmla="*/ 2029012 w 2598762"/>
              <a:gd name="connsiteY8" fmla="*/ 854626 h 1139501"/>
              <a:gd name="connsiteX9" fmla="*/ 569751 w 2598762"/>
              <a:gd name="connsiteY9" fmla="*/ 854626 h 1139501"/>
              <a:gd name="connsiteX10" fmla="*/ 569751 w 2598762"/>
              <a:gd name="connsiteY10" fmla="*/ 1139501 h 1139501"/>
              <a:gd name="connsiteX11" fmla="*/ 0 w 2598762"/>
              <a:gd name="connsiteY11" fmla="*/ 569751 h 1139501"/>
              <a:gd name="connsiteX0" fmla="*/ 0 w 2598762"/>
              <a:gd name="connsiteY0" fmla="*/ 569751 h 1139501"/>
              <a:gd name="connsiteX1" fmla="*/ 284062 w 2598762"/>
              <a:gd name="connsiteY1" fmla="*/ 346664 h 1139501"/>
              <a:gd name="connsiteX2" fmla="*/ 569751 w 2598762"/>
              <a:gd name="connsiteY2" fmla="*/ 0 h 1139501"/>
              <a:gd name="connsiteX3" fmla="*/ 569751 w 2598762"/>
              <a:gd name="connsiteY3" fmla="*/ 284875 h 1139501"/>
              <a:gd name="connsiteX4" fmla="*/ 2029012 w 2598762"/>
              <a:gd name="connsiteY4" fmla="*/ 284875 h 1139501"/>
              <a:gd name="connsiteX5" fmla="*/ 2029012 w 2598762"/>
              <a:gd name="connsiteY5" fmla="*/ 0 h 1139501"/>
              <a:gd name="connsiteX6" fmla="*/ 2598762 w 2598762"/>
              <a:gd name="connsiteY6" fmla="*/ 569751 h 1139501"/>
              <a:gd name="connsiteX7" fmla="*/ 2029012 w 2598762"/>
              <a:gd name="connsiteY7" fmla="*/ 1139501 h 1139501"/>
              <a:gd name="connsiteX8" fmla="*/ 2029012 w 2598762"/>
              <a:gd name="connsiteY8" fmla="*/ 854626 h 1139501"/>
              <a:gd name="connsiteX9" fmla="*/ 569751 w 2598762"/>
              <a:gd name="connsiteY9" fmla="*/ 854626 h 1139501"/>
              <a:gd name="connsiteX10" fmla="*/ 569751 w 2598762"/>
              <a:gd name="connsiteY10" fmla="*/ 1139501 h 1139501"/>
              <a:gd name="connsiteX11" fmla="*/ 0 w 2598762"/>
              <a:gd name="connsiteY11" fmla="*/ 569751 h 1139501"/>
              <a:gd name="connsiteX0" fmla="*/ 0 w 2598762"/>
              <a:gd name="connsiteY0" fmla="*/ 569751 h 1139501"/>
              <a:gd name="connsiteX1" fmla="*/ 229471 w 2598762"/>
              <a:gd name="connsiteY1" fmla="*/ 251130 h 1139501"/>
              <a:gd name="connsiteX2" fmla="*/ 569751 w 2598762"/>
              <a:gd name="connsiteY2" fmla="*/ 0 h 1139501"/>
              <a:gd name="connsiteX3" fmla="*/ 569751 w 2598762"/>
              <a:gd name="connsiteY3" fmla="*/ 284875 h 1139501"/>
              <a:gd name="connsiteX4" fmla="*/ 2029012 w 2598762"/>
              <a:gd name="connsiteY4" fmla="*/ 284875 h 1139501"/>
              <a:gd name="connsiteX5" fmla="*/ 2029012 w 2598762"/>
              <a:gd name="connsiteY5" fmla="*/ 0 h 1139501"/>
              <a:gd name="connsiteX6" fmla="*/ 2598762 w 2598762"/>
              <a:gd name="connsiteY6" fmla="*/ 569751 h 1139501"/>
              <a:gd name="connsiteX7" fmla="*/ 2029012 w 2598762"/>
              <a:gd name="connsiteY7" fmla="*/ 1139501 h 1139501"/>
              <a:gd name="connsiteX8" fmla="*/ 2029012 w 2598762"/>
              <a:gd name="connsiteY8" fmla="*/ 854626 h 1139501"/>
              <a:gd name="connsiteX9" fmla="*/ 569751 w 2598762"/>
              <a:gd name="connsiteY9" fmla="*/ 854626 h 1139501"/>
              <a:gd name="connsiteX10" fmla="*/ 569751 w 2598762"/>
              <a:gd name="connsiteY10" fmla="*/ 1139501 h 1139501"/>
              <a:gd name="connsiteX11" fmla="*/ 0 w 2598762"/>
              <a:gd name="connsiteY11" fmla="*/ 569751 h 1139501"/>
              <a:gd name="connsiteX0" fmla="*/ 0 w 2598762"/>
              <a:gd name="connsiteY0" fmla="*/ 569751 h 1139501"/>
              <a:gd name="connsiteX1" fmla="*/ 297710 w 2598762"/>
              <a:gd name="connsiteY1" fmla="*/ 319369 h 1139501"/>
              <a:gd name="connsiteX2" fmla="*/ 569751 w 2598762"/>
              <a:gd name="connsiteY2" fmla="*/ 0 h 1139501"/>
              <a:gd name="connsiteX3" fmla="*/ 569751 w 2598762"/>
              <a:gd name="connsiteY3" fmla="*/ 284875 h 1139501"/>
              <a:gd name="connsiteX4" fmla="*/ 2029012 w 2598762"/>
              <a:gd name="connsiteY4" fmla="*/ 284875 h 1139501"/>
              <a:gd name="connsiteX5" fmla="*/ 2029012 w 2598762"/>
              <a:gd name="connsiteY5" fmla="*/ 0 h 1139501"/>
              <a:gd name="connsiteX6" fmla="*/ 2598762 w 2598762"/>
              <a:gd name="connsiteY6" fmla="*/ 569751 h 1139501"/>
              <a:gd name="connsiteX7" fmla="*/ 2029012 w 2598762"/>
              <a:gd name="connsiteY7" fmla="*/ 1139501 h 1139501"/>
              <a:gd name="connsiteX8" fmla="*/ 2029012 w 2598762"/>
              <a:gd name="connsiteY8" fmla="*/ 854626 h 1139501"/>
              <a:gd name="connsiteX9" fmla="*/ 569751 w 2598762"/>
              <a:gd name="connsiteY9" fmla="*/ 854626 h 1139501"/>
              <a:gd name="connsiteX10" fmla="*/ 569751 w 2598762"/>
              <a:gd name="connsiteY10" fmla="*/ 1139501 h 1139501"/>
              <a:gd name="connsiteX11" fmla="*/ 0 w 2598762"/>
              <a:gd name="connsiteY11" fmla="*/ 569751 h 1139501"/>
              <a:gd name="connsiteX0" fmla="*/ 0 w 2598762"/>
              <a:gd name="connsiteY0" fmla="*/ 569751 h 1139501"/>
              <a:gd name="connsiteX1" fmla="*/ 297710 w 2598762"/>
              <a:gd name="connsiteY1" fmla="*/ 264778 h 1139501"/>
              <a:gd name="connsiteX2" fmla="*/ 569751 w 2598762"/>
              <a:gd name="connsiteY2" fmla="*/ 0 h 1139501"/>
              <a:gd name="connsiteX3" fmla="*/ 569751 w 2598762"/>
              <a:gd name="connsiteY3" fmla="*/ 284875 h 1139501"/>
              <a:gd name="connsiteX4" fmla="*/ 2029012 w 2598762"/>
              <a:gd name="connsiteY4" fmla="*/ 284875 h 1139501"/>
              <a:gd name="connsiteX5" fmla="*/ 2029012 w 2598762"/>
              <a:gd name="connsiteY5" fmla="*/ 0 h 1139501"/>
              <a:gd name="connsiteX6" fmla="*/ 2598762 w 2598762"/>
              <a:gd name="connsiteY6" fmla="*/ 569751 h 1139501"/>
              <a:gd name="connsiteX7" fmla="*/ 2029012 w 2598762"/>
              <a:gd name="connsiteY7" fmla="*/ 1139501 h 1139501"/>
              <a:gd name="connsiteX8" fmla="*/ 2029012 w 2598762"/>
              <a:gd name="connsiteY8" fmla="*/ 854626 h 1139501"/>
              <a:gd name="connsiteX9" fmla="*/ 569751 w 2598762"/>
              <a:gd name="connsiteY9" fmla="*/ 854626 h 1139501"/>
              <a:gd name="connsiteX10" fmla="*/ 569751 w 2598762"/>
              <a:gd name="connsiteY10" fmla="*/ 1139501 h 1139501"/>
              <a:gd name="connsiteX11" fmla="*/ 0 w 2598762"/>
              <a:gd name="connsiteY11" fmla="*/ 569751 h 1139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98762" h="1139501">
                <a:moveTo>
                  <a:pt x="0" y="569751"/>
                </a:moveTo>
                <a:cubicBezTo>
                  <a:pt x="85589" y="490839"/>
                  <a:pt x="212121" y="343690"/>
                  <a:pt x="297710" y="264778"/>
                </a:cubicBezTo>
                <a:lnTo>
                  <a:pt x="569751" y="0"/>
                </a:lnTo>
                <a:lnTo>
                  <a:pt x="569751" y="284875"/>
                </a:lnTo>
                <a:lnTo>
                  <a:pt x="2029012" y="284875"/>
                </a:lnTo>
                <a:lnTo>
                  <a:pt x="2029012" y="0"/>
                </a:lnTo>
                <a:lnTo>
                  <a:pt x="2598762" y="569751"/>
                </a:lnTo>
                <a:lnTo>
                  <a:pt x="2029012" y="1139501"/>
                </a:lnTo>
                <a:lnTo>
                  <a:pt x="2029012" y="854626"/>
                </a:lnTo>
                <a:lnTo>
                  <a:pt x="569751" y="854626"/>
                </a:lnTo>
                <a:lnTo>
                  <a:pt x="569751" y="1139501"/>
                </a:lnTo>
                <a:lnTo>
                  <a:pt x="0" y="569751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905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3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H="1">
            <a:off x="977521" y="1919953"/>
            <a:ext cx="1770797" cy="3507475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977520" y="5428329"/>
            <a:ext cx="3541594" cy="13647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776464" y="1927676"/>
            <a:ext cx="1770797" cy="3507475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56397" y="1296819"/>
            <a:ext cx="383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</a:t>
            </a:r>
            <a:endParaRPr lang="en-US" sz="3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29101" y="5527343"/>
            <a:ext cx="2968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</a:t>
            </a:r>
            <a:endParaRPr lang="en-US" sz="3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380932" y="5570365"/>
            <a:ext cx="4810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</a:t>
            </a:r>
            <a:endParaRPr lang="en-US" sz="3200" b="1" dirty="0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2741828" y="450493"/>
            <a:ext cx="3890464" cy="846326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লক্ষ্য কর-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Left Arrow 21"/>
          <p:cNvSpPr/>
          <p:nvPr/>
        </p:nvSpPr>
        <p:spPr>
          <a:xfrm>
            <a:off x="4959255" y="3088634"/>
            <a:ext cx="890516" cy="88710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289910" y="3248391"/>
            <a:ext cx="14824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ত্রিভুজ 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44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  <p:bldP spid="19" grpId="0"/>
      <p:bldP spid="20" grpId="0"/>
      <p:bldP spid="22" grpId="0" animBg="1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0"/>
            <a:ext cx="6229350" cy="105424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কর্মপত্র-১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(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৩মিনিট )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362200"/>
            <a:ext cx="5932511" cy="1681850"/>
          </a:xfrm>
        </p:spPr>
        <p:txBody>
          <a:bodyPr>
            <a:normAutofit fontScale="85000" lnSpcReduction="10000"/>
          </a:bodyPr>
          <a:lstStyle/>
          <a:p>
            <a:r>
              <a:rPr lang="bn-IN" sz="8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ত্রিভুজ কাকে বলে?</a:t>
            </a:r>
            <a:r>
              <a:rPr lang="bn-IN" sz="8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38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337</Words>
  <Application>Microsoft Office PowerPoint</Application>
  <PresentationFormat>On-screen Show (4:3)</PresentationFormat>
  <Paragraphs>74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শিক্ষক পরিচিতিঃ </vt:lpstr>
      <vt:lpstr>পাঠ পরিচিতি </vt:lpstr>
      <vt:lpstr>চিত্র গুলো দেখ  এবং চিন্তা করে বল কোন আকৃতির-</vt:lpstr>
      <vt:lpstr>আজকের পাঠঃ</vt:lpstr>
      <vt:lpstr>শিখনফলঃ</vt:lpstr>
      <vt:lpstr>নিচের চিত্র গুলো লক্ষ্য করঃ</vt:lpstr>
      <vt:lpstr>চিত্রটি লক্ষ্য কর-</vt:lpstr>
      <vt:lpstr>কর্মপত্র-১ ( সময়ঃ ৩মিনিট )</vt:lpstr>
      <vt:lpstr>কর্ম পত্র-১ এর সমাধানঃ</vt:lpstr>
      <vt:lpstr>নিচের চিত্র গুলো লক্ষ্য করঃ</vt:lpstr>
      <vt:lpstr>নিচের চিত্র গুলো লক্ষ্য করঃ</vt:lpstr>
      <vt:lpstr>কর্ম পত্র-২ (সময়ঃ ৮ মিনিট) </vt:lpstr>
      <vt:lpstr>কর্ম পত্র-২ এর সমাধানঃ</vt:lpstr>
      <vt:lpstr>কর্ম পত্র-৩</vt:lpstr>
      <vt:lpstr>কর্ম পত্র-৩ এর সমাধানঃ </vt:lpstr>
      <vt:lpstr>ত্রিভুজ সম্পর্কে কিছু তথ্যঃ</vt:lpstr>
      <vt:lpstr>মূল্যায়নঃ নিচের ত্রিভুজ গুলো সনাক্ত করঃ</vt:lpstr>
      <vt:lpstr>বাড়ির কাজঃ</vt:lpstr>
      <vt:lpstr>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M-Alom</dc:creator>
  <cp:lastModifiedBy>M-Alom</cp:lastModifiedBy>
  <cp:revision>7</cp:revision>
  <dcterms:created xsi:type="dcterms:W3CDTF">2020-02-14T04:40:27Z</dcterms:created>
  <dcterms:modified xsi:type="dcterms:W3CDTF">2020-02-14T17:05:58Z</dcterms:modified>
</cp:coreProperties>
</file>