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07" r:id="rId2"/>
    <p:sldId id="308" r:id="rId3"/>
    <p:sldId id="303" r:id="rId4"/>
    <p:sldId id="278" r:id="rId5"/>
    <p:sldId id="261" r:id="rId6"/>
    <p:sldId id="306" r:id="rId7"/>
    <p:sldId id="281" r:id="rId8"/>
    <p:sldId id="282" r:id="rId9"/>
    <p:sldId id="311" r:id="rId10"/>
    <p:sldId id="260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6" r:id="rId19"/>
    <p:sldId id="297" r:id="rId20"/>
    <p:sldId id="292" r:id="rId21"/>
    <p:sldId id="293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FBC7-1C14-4277-91C4-CF7D3713313C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CB1BF-E5B2-4A5A-B68B-23A892772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প্রশ্নোত্তর</a:t>
            </a:r>
            <a:r>
              <a:rPr lang="bn-BD" baseline="0" dirty="0" smtClean="0"/>
              <a:t> কিংবা গল্পের মাধ্যমে পাঠ শিরোনাম বের করবেন...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2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0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0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61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0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1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6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microsoft.com/office/2007/relationships/hdphoto" Target="../media/hdphoto1.wdp"/><Relationship Id="rId4" Type="http://schemas.openxmlformats.org/officeDocument/2006/relationships/image" Target="../media/image23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jpe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6.xml"/><Relationship Id="rId18" Type="http://schemas.openxmlformats.org/officeDocument/2006/relationships/image" Target="../media/image4.jpg"/><Relationship Id="rId3" Type="http://schemas.openxmlformats.org/officeDocument/2006/relationships/slide" Target="slide3.xml"/><Relationship Id="rId7" Type="http://schemas.openxmlformats.org/officeDocument/2006/relationships/slide" Target="slide22.xml"/><Relationship Id="rId12" Type="http://schemas.openxmlformats.org/officeDocument/2006/relationships/slide" Target="slide14.xml"/><Relationship Id="rId17" Type="http://schemas.openxmlformats.org/officeDocument/2006/relationships/slide" Target="slide20.xml"/><Relationship Id="rId2" Type="http://schemas.openxmlformats.org/officeDocument/2006/relationships/image" Target="../media/image3.jpg"/><Relationship Id="rId16" Type="http://schemas.openxmlformats.org/officeDocument/2006/relationships/slide" Target="slide1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7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6" y="-25138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27447"/>
            <a:ext cx="4733366" cy="69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5000"/>
            <a:ext cx="3203762" cy="239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Flowchart: Decision 3"/>
          <p:cNvSpPr/>
          <p:nvPr/>
        </p:nvSpPr>
        <p:spPr>
          <a:xfrm>
            <a:off x="2514600" y="4495800"/>
            <a:ext cx="3733800" cy="1219200"/>
          </a:xfrm>
          <a:prstGeom prst="flowChartDecision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২৫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কালোরাত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rubble-3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73" y="1904999"/>
            <a:ext cx="3240580" cy="23978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2213162" y="1295400"/>
            <a:ext cx="4114800" cy="4789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k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914400"/>
            <a:ext cx="3470028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Flowchart: Terminator 2"/>
          <p:cNvSpPr/>
          <p:nvPr/>
        </p:nvSpPr>
        <p:spPr>
          <a:xfrm>
            <a:off x="864579" y="3657600"/>
            <a:ext cx="3722070" cy="917332"/>
          </a:xfrm>
          <a:prstGeom prst="flowChartTerminator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২৬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892" y="1447800"/>
            <a:ext cx="3081670" cy="28920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Flowchart: Terminator 4"/>
          <p:cNvSpPr/>
          <p:nvPr/>
        </p:nvSpPr>
        <p:spPr>
          <a:xfrm>
            <a:off x="4600559" y="4495800"/>
            <a:ext cx="3880335" cy="1526930"/>
          </a:xfrm>
          <a:prstGeom prst="flowChartTerminator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২৭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মেজর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জিয়াউর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কালুরঘাট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ঘোষণাপত্র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7" y="1398710"/>
            <a:ext cx="3228571" cy="2074358"/>
          </a:xfrm>
          <a:prstGeom prst="rect">
            <a:avLst/>
          </a:prstGeom>
          <a:ln w="19050" cap="rnd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our fighter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49" y="3744817"/>
            <a:ext cx="2159101" cy="202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jk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376" y="1432076"/>
            <a:ext cx="3229200" cy="2074358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2514600" y="854046"/>
            <a:ext cx="4252513" cy="46995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মাস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pic>
        <p:nvPicPr>
          <p:cNvPr id="7" name="Picture 6" descr="carrycomrade-5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654" y="3782753"/>
            <a:ext cx="2159101" cy="2022991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hqdefault.jpg"/>
          <p:cNvPicPr preferRelativeResize="0">
            <a:picLocks/>
          </p:cNvPicPr>
          <p:nvPr/>
        </p:nvPicPr>
        <p:blipFill rotWithShape="1">
          <a:blip r:embed="rId7"/>
          <a:srcRect t="17413" b="18362"/>
          <a:stretch/>
        </p:blipFill>
        <p:spPr>
          <a:xfrm>
            <a:off x="5979054" y="3779778"/>
            <a:ext cx="2122038" cy="202299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70" y="762000"/>
            <a:ext cx="3245076" cy="219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jh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96" y="3425210"/>
            <a:ext cx="3200400" cy="2756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433148"/>
            <a:ext cx="3200400" cy="2690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g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833" y="736462"/>
            <a:ext cx="3245076" cy="224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20389" y="3030584"/>
            <a:ext cx="6362700" cy="3688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মুজিবনগর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১০ এপ্রিল,১৯৭১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02108" y="4271209"/>
            <a:ext cx="3399263" cy="17294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মুক্তিযুদ্ধের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বিরোধীতা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রাজাকার,আলবদররা</a:t>
            </a:r>
            <a:r>
              <a:rPr lang="en-US" sz="20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y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69079"/>
            <a:ext cx="3743396" cy="225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sd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876" y="678946"/>
            <a:ext cx="3235363" cy="26738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fg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678946"/>
            <a:ext cx="3158490" cy="267385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1524000" y="3505200"/>
            <a:ext cx="6400800" cy="3984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/>
              <a:solidFill>
                <a:srgbClr val="00CC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349240" y="4069079"/>
            <a:ext cx="3108960" cy="20562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978" y="1369453"/>
            <a:ext cx="3291840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3078483407_b5c2c958e9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18" y="1369453"/>
            <a:ext cx="3352800" cy="32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48692" y="4955312"/>
            <a:ext cx="60960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বিজয়</a:t>
            </a:r>
            <a:endParaRPr lang="en-US" sz="4800" b="1" cap="none" spc="0" dirty="0">
              <a:ln/>
              <a:effectLst/>
            </a:endParaRPr>
          </a:p>
        </p:txBody>
      </p:sp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57300"/>
            <a:ext cx="3270552" cy="3962400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32-Point Star 1"/>
          <p:cNvSpPr/>
          <p:nvPr/>
        </p:nvSpPr>
        <p:spPr>
          <a:xfrm>
            <a:off x="4572000" y="1752600"/>
            <a:ext cx="4400006" cy="2971800"/>
          </a:xfrm>
          <a:prstGeom prst="star32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1" y="1960086"/>
            <a:ext cx="438934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1" y="2548076"/>
            <a:ext cx="760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...........................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3195776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................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ডিসেম্বরে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3881576"/>
            <a:ext cx="845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পাকিস্তানীদের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...................... , ................।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2418536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মুক্তিবাহিনী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561" y="311957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১৬ই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1" y="3759656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রাজাকার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1" y="3754596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আলবদর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3943" y="1117479"/>
            <a:ext cx="1219199" cy="353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35" y="1693722"/>
            <a:ext cx="30893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" y="2200456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30" y="2710164"/>
            <a:ext cx="734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(খ) ২৬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(গ)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495884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" y="4791256"/>
            <a:ext cx="840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7501" y="990600"/>
            <a:ext cx="1433140" cy="4309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2781274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" y="4025058"/>
            <a:ext cx="7117080" cy="54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জাতিসত্ত্বা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আফগানিস্থান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879" y="4107536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" y="5319722"/>
            <a:ext cx="650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(খ)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13642" y="5392432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2" grpId="0"/>
      <p:bldP spid="15" grpId="0" animBg="1"/>
      <p:bldP spid="17" grpId="0"/>
      <p:bldP spid="20" grpId="0" animBg="1"/>
      <p:bldP spid="23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8449" y="1642164"/>
            <a:ext cx="50818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বামপাশের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73312"/>
              </p:ext>
            </p:extLst>
          </p:nvPr>
        </p:nvGraphicFramePr>
        <p:xfrm>
          <a:off x="322729" y="2380127"/>
          <a:ext cx="8686800" cy="2895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/>
                <a:gridCol w="4343400"/>
              </a:tblGrid>
              <a:tr h="28956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5651" y="2492903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কালোরাত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929" y="3014111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১০ই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এপ্রিল’১৯৭১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401" y="3511375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31" y="398936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৪। ৩০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187" y="4657312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3577" y="2557352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২৬শে মার্চ’১৯৭১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7105" y="3078339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7105" y="3632965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7105" y="4667009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9349" y="4211974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২৫ মার্চ’১৯৭১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1032" y="1006150"/>
            <a:ext cx="1089258" cy="371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75529" y="2674294"/>
            <a:ext cx="2133600" cy="175260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055909" y="3253334"/>
            <a:ext cx="2657523" cy="166442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253230" y="2803659"/>
            <a:ext cx="1407037" cy="92325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621047" y="3827927"/>
            <a:ext cx="3103018" cy="45382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269988" y="3327765"/>
            <a:ext cx="2411545" cy="154341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42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hlinkClick r:id="rId3" action="ppaction://hlinksldjump"/>
          </p:cNvPr>
          <p:cNvSpPr/>
          <p:nvPr/>
        </p:nvSpPr>
        <p:spPr>
          <a:xfrm>
            <a:off x="441960" y="1664215"/>
            <a:ext cx="1463040" cy="384048"/>
          </a:xfrm>
          <a:prstGeom prst="round2Same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পরিচিতি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2059361" y="1664215"/>
            <a:ext cx="1463040" cy="384048"/>
          </a:xfrm>
          <a:prstGeom prst="round2Same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/>
        </p:nvSpPr>
        <p:spPr>
          <a:xfrm>
            <a:off x="3676762" y="1664215"/>
            <a:ext cx="1463040" cy="384048"/>
          </a:xfrm>
          <a:prstGeom prst="round2Same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/>
        </p:nvSpPr>
        <p:spPr>
          <a:xfrm>
            <a:off x="5294163" y="1664215"/>
            <a:ext cx="1463040" cy="384048"/>
          </a:xfrm>
          <a:prstGeom prst="round2Same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>
            <a:hlinkClick r:id="rId7" action="ppaction://hlinksldjump"/>
          </p:cNvPr>
          <p:cNvSpPr/>
          <p:nvPr/>
        </p:nvSpPr>
        <p:spPr>
          <a:xfrm>
            <a:off x="6911565" y="1664215"/>
            <a:ext cx="1463040" cy="384048"/>
          </a:xfrm>
          <a:prstGeom prst="round2Same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41960" y="2125659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আবহ</a:t>
            </a:r>
            <a:endParaRPr lang="en-US" sz="2000" b="1" dirty="0">
              <a:solidFill>
                <a:srgbClr val="1F0DA3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441960" y="2584055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পাঠ উপস্থাপন</a:t>
            </a:r>
            <a:r>
              <a:rPr lang="bn-BD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১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441960" y="3042451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পাঠ 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২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441960" y="3500847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পাঠ 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৩ 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441960" y="3959243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পাঠ 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৪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441960" y="4417639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পাঠ 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উপস্থাপন</a:t>
            </a:r>
            <a:r>
              <a:rPr lang="bn-BD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-</a:t>
            </a:r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৫ 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441960" y="4876035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একক কাজ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441960" y="5334431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 জোড়ায় কাজ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441960" y="5792827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দলীয় কাজ</a:t>
            </a:r>
            <a:endParaRPr lang="en-US" sz="2000" b="1" dirty="0">
              <a:solidFill>
                <a:srgbClr val="1F0DA3"/>
              </a:solidFill>
              <a:latin typeface="NikoshBAN" panose="02000000000000000000"/>
            </a:endParaRP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441960" y="6251223"/>
            <a:ext cx="1463040" cy="38100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1F0DA3"/>
                </a:solidFill>
                <a:latin typeface="NikoshBAN" panose="02000000000000000000"/>
                <a:cs typeface="NikoshBAN" pitchFamily="2" charset="0"/>
              </a:rPr>
              <a:t>মূল্যায়ন</a:t>
            </a:r>
            <a:endParaRPr lang="en-US" sz="2000" b="1" dirty="0">
              <a:solidFill>
                <a:srgbClr val="1F0DA3"/>
              </a:solidFill>
              <a:latin typeface="NikoshBAN" panose="0200000000000000000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-3877"/>
            <a:ext cx="9144000" cy="1381400"/>
            <a:chOff x="-77809" y="-74526"/>
            <a:chExt cx="9337198" cy="13005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809" y="-74526"/>
              <a:ext cx="9337198" cy="1300584"/>
            </a:xfrm>
            <a:prstGeom prst="rect">
              <a:avLst/>
            </a:prstGeom>
          </p:spPr>
        </p:pic>
        <p:pic>
          <p:nvPicPr>
            <p:cNvPr id="25" name="Picture 24">
              <a:hlinkClick r:id="rId19"/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796" y="-16819"/>
              <a:ext cx="1687939" cy="988649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2209800" y="3977790"/>
            <a:ext cx="4191000" cy="9886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17603" y="5146047"/>
            <a:ext cx="4957002" cy="878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0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55822" y="923571"/>
            <a:ext cx="1066800" cy="435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786" y="1561755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কালোরাত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786" y="2154244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২। ১০-ই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22977" y="3232676"/>
            <a:ext cx="4660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5567" y="2686523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72472" y="4271770"/>
            <a:ext cx="6625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৬।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14115" y="5260701"/>
            <a:ext cx="6697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৮।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16200" y="3782621"/>
            <a:ext cx="5399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১৬-ই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4115" y="4771552"/>
            <a:ext cx="6348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৭।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পাকিস্তানীদের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0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1981200"/>
            <a:ext cx="12573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n/>
              <a:solidFill>
                <a:srgbClr val="00CC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11" y="3429000"/>
            <a:ext cx="6454278" cy="10772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1971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25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কালোরাতের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8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55600" y="2514600"/>
            <a:ext cx="3962400" cy="9471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3581400"/>
            <a:ext cx="4396032" cy="969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8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8744" y="749298"/>
            <a:ext cx="1828800" cy="999242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535386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00FF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80353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4" y="3659901"/>
            <a:ext cx="8382001" cy="2031325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নিশিত 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কুন্ডু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55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bn-BD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),রংপুর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5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255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জনাব মেফতাহুন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নাহার(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83178" y="2047902"/>
            <a:ext cx="4646110" cy="3542463"/>
          </a:xfrm>
          <a:prstGeom prst="flowChartDelay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Delay 1"/>
          <p:cNvSpPr/>
          <p:nvPr/>
        </p:nvSpPr>
        <p:spPr>
          <a:xfrm rot="16200000">
            <a:off x="4350378" y="2045814"/>
            <a:ext cx="4646110" cy="3542463"/>
          </a:xfrm>
          <a:prstGeom prst="flowChartDelay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601" y="3859388"/>
            <a:ext cx="3429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88104" y="553577"/>
            <a:ext cx="4978368" cy="6371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22" y="1895400"/>
            <a:ext cx="1355278" cy="164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4" name="TextBox 13"/>
          <p:cNvSpPr txBox="1"/>
          <p:nvPr/>
        </p:nvSpPr>
        <p:spPr>
          <a:xfrm>
            <a:off x="697629" y="3785910"/>
            <a:ext cx="33882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1600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1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00" y="1872309"/>
            <a:ext cx="1231001" cy="154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4362654" y="1587051"/>
            <a:ext cx="394535" cy="34021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4364146" y="3276600"/>
            <a:ext cx="394535" cy="34021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2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61_1237981069478_1227799930_30766238_35010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981200"/>
            <a:ext cx="5916479" cy="368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8400" y="1295400"/>
            <a:ext cx="4191000" cy="457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6" y="781340"/>
            <a:ext cx="3733800" cy="2567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k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3" y="781340"/>
            <a:ext cx="3810000" cy="250288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m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85" y="3851910"/>
            <a:ext cx="3789476" cy="25146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678631" y="307471"/>
            <a:ext cx="5399860" cy="4900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দেখে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3041" y="3364349"/>
            <a:ext cx="3901023" cy="44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anose="02000000000000000000" pitchFamily="2" charset="0"/>
                <a:cs typeface="NikoshBAN" pitchFamily="2" charset="0"/>
              </a:rPr>
              <a:t>বলতো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solidFill>
                  <a:srgbClr val="0000FF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/>
              <a:solidFill>
                <a:srgbClr val="00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s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088" y="3851910"/>
            <a:ext cx="3810000" cy="2514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5109" y="4637097"/>
            <a:ext cx="7459403" cy="7870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600" b="1" dirty="0" smtClean="0">
                <a:ln/>
                <a:latin typeface="NikoshBAN" pitchFamily="2" charset="0"/>
                <a:cs typeface="NikoshBAN" pitchFamily="2" charset="0"/>
              </a:rPr>
              <a:t>বঙ্গবন্ধু শেখ মুজিবুর রহমান </a:t>
            </a:r>
            <a:r>
              <a:rPr lang="bn-BD" sz="1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1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bn-BD" sz="1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bn-BD" sz="1600" b="1" dirty="0" smtClean="0">
                <a:ln/>
                <a:latin typeface="NikoshBAN" pitchFamily="2" charset="0"/>
                <a:cs typeface="NikoshBAN" pitchFamily="2" charset="0"/>
              </a:rPr>
              <a:t>বিষয়ে ভাষণ দিচ্ছেন </a:t>
            </a:r>
            <a:endParaRPr lang="en-US" sz="10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524000"/>
            <a:ext cx="5676900" cy="34361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 smtClean="0">
                <a:ln w="11430"/>
                <a:solidFill>
                  <a:srgbClr val="00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2400" b="1" cap="none" spc="150" dirty="0">
              <a:ln w="11430"/>
              <a:solidFill>
                <a:srgbClr val="00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4418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4648200"/>
            <a:ext cx="7924800" cy="6178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উপরের ভিডিওটিতে তোমরা কি দেখতে পেলে?</a:t>
            </a:r>
            <a:endParaRPr lang="en-US" sz="1600" b="1" dirty="0">
              <a:ln/>
            </a:endParaRPr>
          </a:p>
        </p:txBody>
      </p:sp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3048000"/>
            <a:ext cx="4750819" cy="10564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4585" y="1676400"/>
            <a:ext cx="1816447" cy="4153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6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596" y="2362200"/>
            <a:ext cx="7016408" cy="193899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1971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25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কালোরাতের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স্বাধীনতার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ঘোষণা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সম্পর্কে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বাংলাদেশের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মুক্তিযুদ্ধের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ইতিহাসের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উল্লেখযোগ্য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7150" y="1295400"/>
            <a:ext cx="1257300" cy="4322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68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52600"/>
            <a:ext cx="5910072" cy="3939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2743200" y="1066800"/>
            <a:ext cx="3852672" cy="410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30" y="6653841"/>
            <a:ext cx="182880" cy="1812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3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619</Words>
  <Application>Microsoft Office PowerPoint</Application>
  <PresentationFormat>On-screen Show (4:3)</PresentationFormat>
  <Paragraphs>115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Mizanur Rahman Mizan</cp:lastModifiedBy>
  <cp:revision>263</cp:revision>
  <dcterms:created xsi:type="dcterms:W3CDTF">2006-08-16T00:00:00Z</dcterms:created>
  <dcterms:modified xsi:type="dcterms:W3CDTF">2020-02-14T07:56:01Z</dcterms:modified>
</cp:coreProperties>
</file>