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83D98-FACD-4477-9607-A0DBDD8FA7B8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6B095-E967-4B90-B511-F7F053ED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6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6B095-E967-4B90-B511-F7F053ED6C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0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6B095-E967-4B90-B511-F7F053ED6C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0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"/>
            <a:ext cx="365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8000" dirty="0">
                <a:solidFill>
                  <a:srgbClr val="1F497D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000" dirty="0">
              <a:solidFill>
                <a:srgbClr val="1F497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931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মূল্যায়ন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533400" y="1600200"/>
            <a:ext cx="632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Char char="#"/>
              <a:tabLst/>
              <a:defRPr/>
            </a:pPr>
            <a:endParaRPr kumimoji="0" lang="bn-BD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Char char="#"/>
              <a:tabLst/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রাদারফোর্ডের পরমাণু মডেলের ভিত্তি কী?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527" y="3200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 2" pitchFamily="18" charset="2"/>
              <a:buChar char="#"/>
            </a:pP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রাদারফোর্ডের পরমাণু মডেল অনুসারে নিউক্লিয়াস ও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ইলেকট্রনে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মধ্যে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 দুটি বল পরস্পর সমান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বিপরীত মুখী</a:t>
            </a:r>
          </a:p>
        </p:txBody>
      </p:sp>
    </p:spTree>
    <p:extLst>
      <p:ext uri="{BB962C8B-B14F-4D97-AF65-F5344CB8AC3E}">
        <p14:creationId xmlns:p14="http://schemas.microsoft.com/office/powerpoint/2010/main" val="304330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বাড়ীর কাজ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743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মাণু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কেন্দ্রীভূত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8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399" y="228600"/>
            <a:ext cx="4495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72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313"/>
            <a:ext cx="9144000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14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17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8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1" y="0"/>
            <a:ext cx="39520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4953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মোহাম্মদ আবু ইউসুফ</a:t>
            </a:r>
          </a:p>
          <a:p>
            <a:pPr lvl="0" algn="ctr"/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অধ্যক্ষ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নবারূণ উচ্চ বিদ্যালয়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দক্ষিণসুরমা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মোবাঃ ০১৭১৮৩৫০৭৯০</a:t>
            </a:r>
          </a:p>
          <a:p>
            <a:pPr lvl="0" algn="ctr"/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bn-BD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ail: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mayoushof@gmail.co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68797"/>
            <a:ext cx="3825205" cy="383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2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5362" y="2133600"/>
            <a:ext cx="3790024" cy="3124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47900"/>
            <a:ext cx="23717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3810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7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4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শিখন</a:t>
            </a:r>
            <a:r>
              <a:rPr lang="en-US" sz="6000" dirty="0" smtClean="0"/>
              <a:t> </a:t>
            </a:r>
            <a:r>
              <a:rPr lang="en-US" sz="6000" dirty="0" err="1" smtClean="0"/>
              <a:t>ফল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152400" y="1828800"/>
            <a:ext cx="8915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spc="50" dirty="0">
                <a:ln w="13500">
                  <a:solidFill>
                    <a:srgbClr val="9E8E5C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শিক্ষার্থীরা......</a:t>
            </a:r>
          </a:p>
          <a:p>
            <a:pPr lvl="0"/>
            <a:r>
              <a:rPr lang="bn-BD" sz="4000" spc="50" dirty="0">
                <a:ln w="13500">
                  <a:solidFill>
                    <a:srgbClr val="9E8E5C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4000" spc="50" dirty="0">
                <a:ln w="13500">
                  <a:solidFill>
                    <a:srgbClr val="9E8E5C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পরমাণুর গঠন সম্পর্কে </a:t>
            </a:r>
            <a:r>
              <a:rPr lang="bn-BD" sz="4000" spc="50" dirty="0">
                <a:ln w="13500">
                  <a:solidFill>
                    <a:srgbClr val="9E8E5C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lvl="0"/>
            <a:r>
              <a:rPr lang="bn-BD" sz="4000" spc="50" dirty="0">
                <a:ln w="13500">
                  <a:solidFill>
                    <a:srgbClr val="9E8E5C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খ)  </a:t>
            </a:r>
            <a:r>
              <a:rPr lang="bn-IN" sz="4000" spc="50" dirty="0">
                <a:ln w="13500">
                  <a:solidFill>
                    <a:srgbClr val="9E8E5C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রাদারফোর্ডের পরমাণু মডেলের প্রস্তাবনাগুলো ব্যাখ্যা </a:t>
            </a:r>
          </a:p>
          <a:p>
            <a:pPr lvl="0"/>
            <a:r>
              <a:rPr lang="bn-IN" sz="4000" spc="50" dirty="0">
                <a:ln w="13500">
                  <a:solidFill>
                    <a:srgbClr val="9E8E5C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pPr lvl="0"/>
            <a:r>
              <a:rPr lang="bn-IN" sz="4000" spc="50" dirty="0">
                <a:ln w="13500">
                  <a:solidFill>
                    <a:srgbClr val="9E8E5C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bn-BD" sz="4000" spc="50" dirty="0">
                <a:ln w="13500">
                  <a:solidFill>
                    <a:srgbClr val="9E8E5C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50" dirty="0">
                <a:ln w="13500">
                  <a:solidFill>
                    <a:srgbClr val="9E8E5C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প্রস্তাবিত মডেলের কী কী সীমাবদ্ধতা আছে তা উল্লেখ করতে</a:t>
            </a:r>
            <a:r>
              <a:rPr lang="bn-BD" sz="4000" spc="50" dirty="0">
                <a:ln w="13500">
                  <a:solidFill>
                    <a:srgbClr val="9E8E5C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endParaRPr lang="bn-BD" sz="4000" spc="50" dirty="0">
              <a:ln w="13500">
                <a:solidFill>
                  <a:srgbClr val="9E8E5C">
                    <a:shade val="2500"/>
                    <a:alpha val="6500"/>
                  </a:srgb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7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04800"/>
            <a:ext cx="5256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</a:t>
            </a:r>
            <a:r>
              <a:rPr kumimoji="0" lang="bn-IN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রমাণুর মডেল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066800"/>
            <a:ext cx="57150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21536"/>
            <a:ext cx="4131315" cy="306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90800" y="6077634"/>
            <a:ext cx="46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রাদারফোর্ডের </a:t>
            </a:r>
            <a:r>
              <a:rPr lang="bn-BD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IN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রমাণুর মডেল</a:t>
            </a:r>
          </a:p>
        </p:txBody>
      </p:sp>
    </p:spTree>
    <p:extLst>
      <p:ext uri="{BB962C8B-B14F-4D97-AF65-F5344CB8AC3E}">
        <p14:creationId xmlns:p14="http://schemas.microsoft.com/office/powerpoint/2010/main" val="421657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71978"/>
            <a:ext cx="4724400" cy="402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5257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এটা কিসের চিত্র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593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67" y="685800"/>
            <a:ext cx="5255788" cy="4132776"/>
          </a:xfrm>
          <a:prstGeom prst="rect">
            <a:avLst/>
          </a:prstGeom>
          <a:noFill/>
          <a:ln w="7620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52425" y="923925"/>
            <a:ext cx="2771775" cy="3571875"/>
            <a:chOff x="352425" y="923925"/>
            <a:chExt cx="3686175" cy="357187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25" y="923925"/>
              <a:ext cx="3686175" cy="3571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2048211" y="2501184"/>
              <a:ext cx="609600" cy="609600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</a:rPr>
                <a:t>+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406545" y="5410200"/>
            <a:ext cx="4229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50" normalizeH="0" baseline="0" noProof="0" dirty="0" smtClean="0">
                <a:ln w="13500">
                  <a:solidFill>
                    <a:srgbClr val="9E8E5C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রাদারফোর্ডের পরমাণুর মডেল।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4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669105"/>
            <a:ext cx="52292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5334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সীমাবদ্ধতা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800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সৌরজগতের গ্রহসমূহ সামগ্রিকভাবে আধানবিহীন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ইলেকট্রনসমূহ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আধানযুক্ত।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2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3622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২।  আধানযুক্ত বস্তু বৃত্তাকার পথে ঘুরতে থাকলে ক্রমাগত শক্তি বিকিরণ করবে এবং ইলেকট্রনসমূহ শক্তি হারাতে হারাতে নিউক্লিয়াসে প্রবেশ করবে। অথচ পরমাণু হতে ক্রমাগতশক্তি বিকিরণ বা ইলেকট্রনের নিউক্লিয়াসে প্রবেশ কখনই ঘটে না।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44196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পরমাণুর বর্ণালি গঠণের কোনো সূষ্ঠু ব্যাখ্যা এ মডেল দিতে পারে না ।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7620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সৌরজগতের গ্রহসমূহ সামগ্রিকভাবে আধানবিহীন।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ইলেকট্রনসমূহ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আধানযুক্ত।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72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205</Words>
  <Application>Microsoft Office PowerPoint</Application>
  <PresentationFormat>On-screen Show (4:3)</PresentationFormat>
  <Paragraphs>39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15</cp:revision>
  <dcterms:created xsi:type="dcterms:W3CDTF">2006-08-16T00:00:00Z</dcterms:created>
  <dcterms:modified xsi:type="dcterms:W3CDTF">2020-02-13T18:57:05Z</dcterms:modified>
</cp:coreProperties>
</file>