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notesMasterIdLst>
    <p:notesMasterId r:id="rId22"/>
  </p:notesMasterIdLst>
  <p:sldIdLst>
    <p:sldId id="256" r:id="rId3"/>
    <p:sldId id="257" r:id="rId4"/>
    <p:sldId id="305" r:id="rId5"/>
    <p:sldId id="276" r:id="rId6"/>
    <p:sldId id="304" r:id="rId7"/>
    <p:sldId id="293" r:id="rId8"/>
    <p:sldId id="289" r:id="rId9"/>
    <p:sldId id="287" r:id="rId10"/>
    <p:sldId id="290" r:id="rId11"/>
    <p:sldId id="284" r:id="rId12"/>
    <p:sldId id="295" r:id="rId13"/>
    <p:sldId id="296" r:id="rId14"/>
    <p:sldId id="297" r:id="rId15"/>
    <p:sldId id="298" r:id="rId16"/>
    <p:sldId id="299" r:id="rId17"/>
    <p:sldId id="300" r:id="rId18"/>
    <p:sldId id="283" r:id="rId19"/>
    <p:sldId id="302" r:id="rId20"/>
    <p:sldId id="30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BE9E9-BB9A-48DA-ACE2-779391A5088E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1D165-64FD-448F-A48B-E69FF35FD8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79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95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95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8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76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72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94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151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31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446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7756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178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87112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674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510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2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25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2133600"/>
            <a:ext cx="5791200" cy="2646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1660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dirty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942325" y="4017199"/>
            <a:ext cx="3563257" cy="0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522" y="4041613"/>
            <a:ext cx="5275097" cy="275216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586184">
            <a:off x="402316" y="303921"/>
            <a:ext cx="3532550" cy="371941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090" y="659350"/>
            <a:ext cx="3395479" cy="3395479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cxnSp>
        <p:nvCxnSpPr>
          <p:cNvPr id="9" name="Straight Connector 8"/>
          <p:cNvCxnSpPr/>
          <p:nvPr/>
        </p:nvCxnSpPr>
        <p:spPr>
          <a:xfrm flipH="1" flipV="1">
            <a:off x="3942325" y="470452"/>
            <a:ext cx="926" cy="3562518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791200" y="5352871"/>
            <a:ext cx="320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ত্রিকোণীসেট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সমকোণ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আঁকি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056E-7 L 0.38785 0.0009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056E-7 L -0.00382 -0.398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762000"/>
            <a:ext cx="3886200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35814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47244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pic>
        <p:nvPicPr>
          <p:cNvPr id="1026" name="Picture 2" descr="C:\Users\NAGPS\Desktop\School\IMG_20170916_1118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09600"/>
            <a:ext cx="1943100" cy="2590800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5400000">
            <a:off x="3810794" y="2818606"/>
            <a:ext cx="28956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0800000" flipV="1">
            <a:off x="5257800" y="4267200"/>
            <a:ext cx="2362994" cy="7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>
            <a:off x="4495800" y="3276600"/>
            <a:ext cx="1600200" cy="1600200"/>
          </a:xfrm>
          <a:prstGeom prst="arc">
            <a:avLst>
              <a:gd name="adj1" fmla="val 16141024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5334002" y="2819400"/>
            <a:ext cx="2362199" cy="12954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09800" y="4267200"/>
            <a:ext cx="21336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915194" y="2972594"/>
            <a:ext cx="25908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620000" y="25908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শীর্ষবিন্দু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Left-Up Arrow 29"/>
          <p:cNvSpPr/>
          <p:nvPr/>
        </p:nvSpPr>
        <p:spPr>
          <a:xfrm rot="6531551">
            <a:off x="1354952" y="3567577"/>
            <a:ext cx="1343698" cy="1028987"/>
          </a:xfrm>
          <a:prstGeom prst="leftUpArrow">
            <a:avLst>
              <a:gd name="adj1" fmla="val 14539"/>
              <a:gd name="adj2" fmla="val 13612"/>
              <a:gd name="adj3" fmla="val 2784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62000" y="51816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রেখাংশ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181600" y="51816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শীর্ষবিন্দু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9" grpId="0"/>
      <p:bldP spid="30" grpId="0" animBg="1"/>
      <p:bldP spid="31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NAGPS\Downloads\jaamiti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9759" y="1524000"/>
            <a:ext cx="3350241" cy="2971800"/>
          </a:xfrm>
          <a:prstGeom prst="rect">
            <a:avLst/>
          </a:prstGeom>
          <a:noFill/>
        </p:spPr>
      </p:pic>
      <p:cxnSp>
        <p:nvCxnSpPr>
          <p:cNvPr id="4" name="Straight Connector 3"/>
          <p:cNvCxnSpPr/>
          <p:nvPr/>
        </p:nvCxnSpPr>
        <p:spPr>
          <a:xfrm>
            <a:off x="1905000" y="4265612"/>
            <a:ext cx="21336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 flipH="1" flipV="1">
            <a:off x="533003" y="2895997"/>
            <a:ext cx="2743994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4953000" y="1676400"/>
            <a:ext cx="2134394" cy="2743994"/>
            <a:chOff x="6400006" y="1373982"/>
            <a:chExt cx="2134394" cy="2743994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6400800" y="4114800"/>
              <a:ext cx="213360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 flipH="1" flipV="1">
              <a:off x="5028803" y="2745185"/>
              <a:ext cx="2743994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Arc 9"/>
          <p:cNvSpPr/>
          <p:nvPr/>
        </p:nvSpPr>
        <p:spPr>
          <a:xfrm>
            <a:off x="4191000" y="3124200"/>
            <a:ext cx="1524000" cy="1752600"/>
          </a:xfrm>
          <a:prstGeom prst="arc">
            <a:avLst>
              <a:gd name="adj1" fmla="val 16200000"/>
              <a:gd name="adj2" fmla="val 165932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953000" y="3429000"/>
            <a:ext cx="990600" cy="1046440"/>
            <a:chOff x="4114800" y="5334000"/>
            <a:chExt cx="990600" cy="1046440"/>
          </a:xfrm>
        </p:grpSpPr>
        <p:sp>
          <p:nvSpPr>
            <p:cNvPr id="11" name="TextBox 10"/>
            <p:cNvSpPr txBox="1"/>
            <p:nvPr/>
          </p:nvSpPr>
          <p:spPr>
            <a:xfrm>
              <a:off x="4114800" y="5334000"/>
              <a:ext cx="838200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NikoshBAN" pitchFamily="2" charset="0"/>
                  <a:cs typeface="NikoshBAN" pitchFamily="2" charset="0"/>
                </a:rPr>
                <a:t>       </a:t>
              </a:r>
            </a:p>
            <a:p>
              <a:r>
                <a:rPr lang="en-US" sz="4400" dirty="0">
                  <a:latin typeface="NikoshBAN" pitchFamily="2" charset="0"/>
                  <a:cs typeface="NikoshBAN" pitchFamily="2" charset="0"/>
                </a:rPr>
                <a:t>৯০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2000" y="5334000"/>
              <a:ext cx="533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latin typeface="NikoshBAN" pitchFamily="2" charset="0"/>
                  <a:cs typeface="NikoshBAN" pitchFamily="2" charset="0"/>
                </a:rPr>
                <a:t>       </a:t>
              </a:r>
            </a:p>
            <a:p>
              <a:r>
                <a:rPr lang="en-US" sz="2000" b="1" dirty="0">
                  <a:latin typeface="NikoshBAN" pitchFamily="2" charset="0"/>
                  <a:cs typeface="NikoshBAN" pitchFamily="2" charset="0"/>
                </a:rPr>
                <a:t>০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62000" y="51816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রেখাংশ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81600" y="51816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শীর্ষবিন্দু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143000"/>
            <a:ext cx="4648200" cy="132343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err="1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5105400"/>
            <a:ext cx="8458200" cy="11079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সমকোণের</a:t>
            </a:r>
            <a:r>
              <a:rPr lang="en-US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6" name="Picture 2" descr="C:\Users\NAGPS\Desktop\School\IMG_20170916_1114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381000"/>
            <a:ext cx="2343150" cy="3124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NAGPS\Downloads\jaamiti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886200"/>
            <a:ext cx="7620000" cy="2514599"/>
          </a:xfrm>
          <a:prstGeom prst="rect">
            <a:avLst/>
          </a:prstGeom>
          <a:noFill/>
        </p:spPr>
      </p:pic>
      <p:pic>
        <p:nvPicPr>
          <p:cNvPr id="4" name="Picture 2" descr="C:\Users\NAGPS\Downloads\jaamiti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266825"/>
            <a:ext cx="4264641" cy="315277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 rot="5400000" flipH="1" flipV="1">
            <a:off x="495300" y="2628106"/>
            <a:ext cx="34290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85800"/>
            <a:ext cx="3395479" cy="36576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cxnSp>
        <p:nvCxnSpPr>
          <p:cNvPr id="7" name="Straight Connector 6"/>
          <p:cNvCxnSpPr/>
          <p:nvPr/>
        </p:nvCxnSpPr>
        <p:spPr>
          <a:xfrm>
            <a:off x="2209800" y="2743200"/>
            <a:ext cx="1371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2780903" y="3542903"/>
            <a:ext cx="159940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19200" y="60198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স্কেল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চাঁদার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আঁকি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209800" y="4341812"/>
            <a:ext cx="3276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69288E-6 L 0.35608 1.69288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0222 L -0.00226 -0.4884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838200"/>
            <a:ext cx="40386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5181600"/>
            <a:ext cx="84582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স্কেল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কম্পাসের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আঁক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962400"/>
            <a:ext cx="84582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স্কেল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চাঁদার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আঁক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91200" y="533400"/>
            <a:ext cx="3048000" cy="2438400"/>
          </a:xfrm>
          <a:prstGeom prst="rect">
            <a:avLst/>
          </a:prstGeom>
          <a:solidFill>
            <a:schemeClr val="tx1"/>
          </a:solidFill>
          <a:ln w="1016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49909" y="457200"/>
            <a:ext cx="4267200" cy="857670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5400" b="1" spc="50" dirty="0">
                <a:ln w="11430"/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5400" b="1" spc="50" dirty="0">
              <a:ln w="11430"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2096869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400" y="28956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38100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সমকোনে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রেখাংশ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1000" y="47244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সমকোণে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শীর্ষবিন্দু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56388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সমকোণের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7400" y="609601"/>
            <a:ext cx="2895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১)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রেখার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মিলিত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আকৃতি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67400" y="685800"/>
            <a:ext cx="2895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২)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৯০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67400" y="1219200"/>
            <a:ext cx="289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৩)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সমকোনে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রেখাংশ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67400" y="1143000"/>
            <a:ext cx="289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৪)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সমকোণে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শীর্ষবিন্দু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943600" y="1143000"/>
            <a:ext cx="2691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৫)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সমকোণের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৯০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3600" y="3124200"/>
            <a:ext cx="2743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উত্তরগুলো</a:t>
            </a:r>
            <a:r>
              <a: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নাও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2" grpId="0"/>
      <p:bldP spid="13" grpId="0"/>
      <p:bldP spid="14" grpId="0"/>
      <p:bldP spid="15" grpId="0"/>
      <p:bldP spid="16" grpId="0"/>
      <p:bldP spid="10" grpId="0"/>
      <p:bldP spid="10" grpId="1"/>
      <p:bldP spid="11" grpId="0"/>
      <p:bldP spid="11" grpId="1"/>
      <p:bldP spid="17" grpId="0"/>
      <p:bldP spid="17" grpId="1"/>
      <p:bldP spid="18" grpId="0"/>
      <p:bldP spid="18" grpId="1"/>
      <p:bldP spid="19" grpId="0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648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সমকোণের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লিখে আ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ন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বে।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0" y="990600"/>
            <a:ext cx="4214800" cy="14465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bliqueTopLeft"/>
              <a:lightRig rig="threePt" dir="t"/>
            </a:scene3d>
            <a:sp3d extrusionH="57150">
              <a:bevelT w="1206500" h="965200" prst="slope"/>
              <a:bevelB w="298450" h="330200" prst="slope"/>
            </a:sp3d>
          </a:bodyPr>
          <a:lstStyle/>
          <a:p>
            <a:pPr algn="ctr"/>
            <a:r>
              <a:rPr lang="as-IN" sz="8800" b="1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4767352"/>
            <a:ext cx="3733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743200" y="762000"/>
            <a:ext cx="3124200" cy="83099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bliqueTopLeft"/>
              <a:lightRig rig="threePt" dir="t"/>
            </a:scene3d>
            <a:sp3d extrusionH="57150">
              <a:bevelT w="1206500" h="965200" prst="slope"/>
              <a:bevelB w="298450" h="330200" prst="slope"/>
            </a:sp3d>
          </a:bodyPr>
          <a:lstStyle/>
          <a:p>
            <a:pPr algn="ctr"/>
            <a:r>
              <a:rPr lang="en-US" sz="48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181600" y="1447800"/>
            <a:ext cx="3200400" cy="4846260"/>
            <a:chOff x="5181600" y="1447800"/>
            <a:chExt cx="3200400" cy="4846260"/>
          </a:xfrm>
        </p:grpSpPr>
        <p:sp>
          <p:nvSpPr>
            <p:cNvPr id="13" name="TextBox 12"/>
            <p:cNvSpPr txBox="1"/>
            <p:nvPr/>
          </p:nvSpPr>
          <p:spPr>
            <a:xfrm>
              <a:off x="5715000" y="1447800"/>
              <a:ext cx="2362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4000" dirty="0">
                  <a:latin typeface="NikoshBAN" pitchFamily="2" charset="0"/>
                  <a:cs typeface="NikoshBAN" pitchFamily="2" charset="0"/>
                </a:rPr>
                <a:t>পরিচয়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181600" y="4724400"/>
              <a:ext cx="3200400" cy="1569660"/>
            </a:xfrm>
            <a:prstGeom prst="rect">
              <a:avLst/>
            </a:prstGeom>
            <a:ln>
              <a:solidFill>
                <a:schemeClr val="tx2"/>
              </a:solidFill>
            </a:ln>
            <a:effectLst/>
          </p:spPr>
          <p:txBody>
            <a:bodyPr wrap="squar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lvl="0" algn="ctr"/>
              <a:r>
                <a:rPr lang="en-US" sz="3200" b="1" dirty="0">
                  <a:ln w="11430"/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বিষয়ঃ </a:t>
              </a:r>
              <a:r>
                <a:rPr lang="en-US" sz="3200" b="1" dirty="0" err="1">
                  <a:ln w="11430"/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প্রাথমিক</a:t>
              </a:r>
              <a:r>
                <a:rPr lang="en-US" sz="3200" b="1" dirty="0">
                  <a:ln w="11430"/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>
                  <a:ln w="11430"/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গণিত</a:t>
              </a:r>
              <a:endParaRPr lang="en-US" sz="32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pPr lvl="0" algn="ctr"/>
              <a:r>
                <a:rPr lang="en-US" sz="3200" b="1" dirty="0">
                  <a:ln w="11430"/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শ্রেণি: তৃতীয়</a:t>
              </a:r>
            </a:p>
            <a:p>
              <a:pPr algn="ctr"/>
              <a:r>
                <a:rPr lang="bn-BD" altLang="en-US" sz="3200" b="1" dirty="0">
                  <a:ln w="11430"/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অধ্যায়</a:t>
              </a:r>
              <a:r>
                <a:rPr lang="en-US" altLang="en-US" sz="3200" b="1" dirty="0">
                  <a:ln w="11430"/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: </a:t>
              </a:r>
              <a:r>
                <a:rPr lang="en-US" altLang="en-US" sz="3200" b="1" dirty="0" err="1">
                  <a:ln w="11430"/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জ্যামিতি</a:t>
              </a:r>
              <a:r>
                <a:rPr lang="as-IN" altLang="en-US" sz="3200" b="1" dirty="0">
                  <a:ln w="11430"/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(</a:t>
              </a:r>
              <a:r>
                <a:rPr lang="en-US" altLang="en-US" sz="3200" b="1" dirty="0">
                  <a:ln w="11430"/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১০ </a:t>
              </a:r>
              <a:r>
                <a:rPr lang="as-IN" altLang="en-US" sz="3200" b="1" dirty="0">
                  <a:ln w="11430"/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  <a:endParaRPr lang="en-US" sz="32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15000" y="2438400"/>
              <a:ext cx="2095500" cy="2095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7" name="TextBox 6"/>
          <p:cNvSpPr txBox="1"/>
          <p:nvPr/>
        </p:nvSpPr>
        <p:spPr>
          <a:xfrm>
            <a:off x="609600" y="3601015"/>
            <a:ext cx="3124200" cy="22467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মোছাঃ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ফারজানা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ইয়াসমিন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বড়গড়িয়ালা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ঝিনাইদহ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362200"/>
            <a:ext cx="3276600" cy="83099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38400" y="609600"/>
            <a:ext cx="4038600" cy="1569660"/>
          </a:xfrm>
          <a:prstGeom prst="rect">
            <a:avLst/>
          </a:prstGeom>
          <a:solidFill>
            <a:srgbClr val="92D050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9600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9600" dirty="0">
              <a:ln>
                <a:solidFill>
                  <a:srgbClr val="FF0000"/>
                </a:solidFill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895600"/>
            <a:ext cx="6009640" cy="76944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4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4038600"/>
            <a:ext cx="5943600" cy="76944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44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5181600"/>
            <a:ext cx="5943600" cy="76944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4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শনাক্ত</a:t>
            </a:r>
            <a:r>
              <a:rPr lang="en-US" sz="44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981200"/>
            <a:ext cx="2209800" cy="243840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3124200" y="1981200"/>
            <a:ext cx="2209800" cy="2438400"/>
            <a:chOff x="3505200" y="685800"/>
            <a:chExt cx="2209800" cy="2438400"/>
          </a:xfrm>
          <a:solidFill>
            <a:srgbClr val="00B050"/>
          </a:solidFill>
        </p:grpSpPr>
        <p:sp>
          <p:nvSpPr>
            <p:cNvPr id="3" name="Rectangle 2"/>
            <p:cNvSpPr/>
            <p:nvPr/>
          </p:nvSpPr>
          <p:spPr>
            <a:xfrm>
              <a:off x="3505200" y="685800"/>
              <a:ext cx="2209800" cy="2438400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 flipH="1">
              <a:off x="3505200" y="1905000"/>
              <a:ext cx="2209800" cy="1588"/>
            </a:xfrm>
            <a:prstGeom prst="line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6096000" y="1981200"/>
            <a:ext cx="2209800" cy="2439194"/>
            <a:chOff x="6096000" y="1981200"/>
            <a:chExt cx="2209800" cy="2439194"/>
          </a:xfrm>
          <a:solidFill>
            <a:srgbClr val="00B050"/>
          </a:solidFill>
        </p:grpSpPr>
        <p:grpSp>
          <p:nvGrpSpPr>
            <p:cNvPr id="14" name="Group 13"/>
            <p:cNvGrpSpPr/>
            <p:nvPr/>
          </p:nvGrpSpPr>
          <p:grpSpPr>
            <a:xfrm>
              <a:off x="6096000" y="1981200"/>
              <a:ext cx="2209800" cy="2439194"/>
              <a:chOff x="5943600" y="762000"/>
              <a:chExt cx="2209800" cy="2439194"/>
            </a:xfrm>
            <a:grpFill/>
          </p:grpSpPr>
          <p:sp>
            <p:nvSpPr>
              <p:cNvPr id="4" name="Rectangle 3"/>
              <p:cNvSpPr/>
              <p:nvPr/>
            </p:nvSpPr>
            <p:spPr>
              <a:xfrm>
                <a:off x="5943600" y="762000"/>
                <a:ext cx="2209800" cy="2438400"/>
              </a:xfrm>
              <a:prstGeom prst="rect">
                <a:avLst/>
              </a:prstGeom>
              <a:grp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 rot="10800000" flipH="1">
                <a:off x="5943600" y="1981200"/>
                <a:ext cx="2209800" cy="1588"/>
              </a:xfrm>
              <a:prstGeom prst="line">
                <a:avLst/>
              </a:prstGeom>
              <a:grp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 flipH="1">
                <a:off x="5791994" y="1981200"/>
                <a:ext cx="2438400" cy="1588"/>
              </a:xfrm>
              <a:prstGeom prst="line">
                <a:avLst/>
              </a:prstGeom>
              <a:grp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Curved Down Arrow 9"/>
            <p:cNvSpPr/>
            <p:nvPr/>
          </p:nvSpPr>
          <p:spPr>
            <a:xfrm rot="2468802">
              <a:off x="7267158" y="2840317"/>
              <a:ext cx="381000" cy="228600"/>
            </a:xfrm>
            <a:prstGeom prst="curvedDown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57200" y="50292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কাগজ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00400" y="4876800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কাগজটি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ভাজ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72200" y="4876800"/>
            <a:ext cx="220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কাগজটি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দু’টি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ভাজ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14400" y="533400"/>
            <a:ext cx="708660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নির্দেশনাগুলো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95400" y="4953000"/>
            <a:ext cx="220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কাগজটি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দু’টি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ভাজ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57800" y="48006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কাগজটি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দু’টি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ভাজ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1143000" y="1676400"/>
            <a:ext cx="2895600" cy="2667000"/>
            <a:chOff x="762000" y="1371600"/>
            <a:chExt cx="2209800" cy="2439194"/>
          </a:xfrm>
        </p:grpSpPr>
        <p:grpSp>
          <p:nvGrpSpPr>
            <p:cNvPr id="3" name="Group 13"/>
            <p:cNvGrpSpPr/>
            <p:nvPr/>
          </p:nvGrpSpPr>
          <p:grpSpPr>
            <a:xfrm>
              <a:off x="762000" y="1371600"/>
              <a:ext cx="2209800" cy="2439194"/>
              <a:chOff x="5943600" y="762000"/>
              <a:chExt cx="2209800" cy="2439194"/>
            </a:xfrm>
            <a:solidFill>
              <a:srgbClr val="00B050"/>
            </a:solidFill>
          </p:grpSpPr>
          <p:sp>
            <p:nvSpPr>
              <p:cNvPr id="5" name="Rectangle 4"/>
              <p:cNvSpPr/>
              <p:nvPr/>
            </p:nvSpPr>
            <p:spPr>
              <a:xfrm>
                <a:off x="5943600" y="762000"/>
                <a:ext cx="2209800" cy="2438400"/>
              </a:xfrm>
              <a:prstGeom prst="rect">
                <a:avLst/>
              </a:prstGeom>
              <a:grp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10800000" flipH="1">
                <a:off x="5943600" y="1981200"/>
                <a:ext cx="2209800" cy="1588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 flipH="1">
                <a:off x="5791994" y="1981200"/>
                <a:ext cx="2438400" cy="1588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1828800" y="1676400"/>
              <a:ext cx="990600" cy="1046440"/>
              <a:chOff x="4114800" y="5334000"/>
              <a:chExt cx="990600" cy="1046440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114800" y="5334000"/>
                <a:ext cx="838200" cy="1046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      </a:t>
                </a:r>
              </a:p>
              <a:p>
                <a:r>
                  <a:rPr lang="en-US" sz="4400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৯০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572000" y="5334000"/>
                <a:ext cx="533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      </a:t>
                </a:r>
              </a:p>
              <a:p>
                <a:r>
                  <a:rPr lang="en-US" sz="2000" b="1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০</a:t>
                </a:r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>
            <a:off x="4876800" y="1600200"/>
            <a:ext cx="3048000" cy="2972594"/>
            <a:chOff x="4876800" y="1295400"/>
            <a:chExt cx="2209800" cy="2439194"/>
          </a:xfrm>
        </p:grpSpPr>
        <p:grpSp>
          <p:nvGrpSpPr>
            <p:cNvPr id="10" name="Group 13"/>
            <p:cNvGrpSpPr/>
            <p:nvPr/>
          </p:nvGrpSpPr>
          <p:grpSpPr>
            <a:xfrm>
              <a:off x="4876800" y="1295400"/>
              <a:ext cx="2209800" cy="2439194"/>
              <a:chOff x="5943600" y="762000"/>
              <a:chExt cx="2209800" cy="2439194"/>
            </a:xfrm>
            <a:solidFill>
              <a:srgbClr val="00B050"/>
            </a:solidFill>
          </p:grpSpPr>
          <p:sp>
            <p:nvSpPr>
              <p:cNvPr id="12" name="Rectangle 11"/>
              <p:cNvSpPr/>
              <p:nvPr/>
            </p:nvSpPr>
            <p:spPr>
              <a:xfrm>
                <a:off x="5943600" y="762000"/>
                <a:ext cx="2209800" cy="2438400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 rot="10800000" flipH="1">
                <a:off x="5943600" y="1981200"/>
                <a:ext cx="2209800" cy="1588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 flipH="1">
                <a:off x="5791994" y="1981200"/>
                <a:ext cx="2438400" cy="1588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5943600" y="1600200"/>
              <a:ext cx="990600" cy="1046440"/>
              <a:chOff x="4114800" y="5334000"/>
              <a:chExt cx="990600" cy="104644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4114800" y="5334000"/>
                <a:ext cx="838200" cy="1046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      </a:t>
                </a:r>
              </a:p>
              <a:p>
                <a:r>
                  <a:rPr lang="en-US" sz="4400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৯০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572000" y="5334000"/>
                <a:ext cx="533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      </a:t>
                </a:r>
              </a:p>
              <a:p>
                <a:r>
                  <a:rPr lang="en-US" sz="2000" b="1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০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181600" y="2209800"/>
              <a:ext cx="990600" cy="1046440"/>
              <a:chOff x="4114800" y="5334000"/>
              <a:chExt cx="990600" cy="1046440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4114800" y="5334000"/>
                <a:ext cx="838200" cy="1046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      </a:t>
                </a:r>
              </a:p>
              <a:p>
                <a:r>
                  <a:rPr lang="en-US" sz="4400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৯০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572000" y="5334000"/>
                <a:ext cx="533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      </a:t>
                </a:r>
              </a:p>
              <a:p>
                <a:r>
                  <a:rPr lang="en-US" sz="2000" b="1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০</a:t>
                </a: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5943600" y="2209800"/>
              <a:ext cx="990600" cy="1046440"/>
              <a:chOff x="4114800" y="5334000"/>
              <a:chExt cx="990600" cy="1046440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4114800" y="5334000"/>
                <a:ext cx="838200" cy="1046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      </a:t>
                </a:r>
              </a:p>
              <a:p>
                <a:r>
                  <a:rPr lang="en-US" sz="4400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৯০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572000" y="5334000"/>
                <a:ext cx="533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      </a:t>
                </a:r>
              </a:p>
              <a:p>
                <a:r>
                  <a:rPr lang="en-US" sz="2000" b="1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০</a:t>
                </a: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5181600" y="1524000"/>
              <a:ext cx="990600" cy="1046440"/>
              <a:chOff x="4114800" y="5334000"/>
              <a:chExt cx="990600" cy="104644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4114800" y="5334000"/>
                <a:ext cx="838200" cy="1046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      </a:t>
                </a:r>
              </a:p>
              <a:p>
                <a:r>
                  <a:rPr lang="en-US" sz="4400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৯০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572000" y="5334000"/>
                <a:ext cx="533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      </a:t>
                </a:r>
              </a:p>
              <a:p>
                <a:r>
                  <a:rPr lang="en-US" sz="2000" b="1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০</a:t>
                </a:r>
              </a:p>
            </p:txBody>
          </p:sp>
        </p:grpSp>
      </p:grpSp>
      <p:sp>
        <p:nvSpPr>
          <p:cNvPr id="34" name="TextBox 33"/>
          <p:cNvSpPr txBox="1"/>
          <p:nvPr/>
        </p:nvSpPr>
        <p:spPr>
          <a:xfrm>
            <a:off x="914400" y="228600"/>
            <a:ext cx="708660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নির্দেশনাগুলো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ave 6"/>
          <p:cNvSpPr/>
          <p:nvPr/>
        </p:nvSpPr>
        <p:spPr>
          <a:xfrm>
            <a:off x="1219200" y="304800"/>
            <a:ext cx="7010400" cy="2819400"/>
          </a:xfrm>
          <a:prstGeom prst="wav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800" dirty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 ঘোষণা</a:t>
            </a:r>
            <a:endParaRPr lang="en-US" sz="8800" dirty="0">
              <a:ln>
                <a:solidFill>
                  <a:srgbClr val="FF0000"/>
                </a:solidFill>
              </a:ln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828800" y="3505200"/>
            <a:ext cx="5638800" cy="2590800"/>
            <a:chOff x="1905000" y="3886200"/>
            <a:chExt cx="5105400" cy="2590800"/>
          </a:xfrm>
        </p:grpSpPr>
        <p:sp>
          <p:nvSpPr>
            <p:cNvPr id="10" name="Flowchart: Off-page Connector 9"/>
            <p:cNvSpPr/>
            <p:nvPr/>
          </p:nvSpPr>
          <p:spPr>
            <a:xfrm>
              <a:off x="1905000" y="3886200"/>
              <a:ext cx="5105400" cy="2590800"/>
            </a:xfrm>
            <a:prstGeom prst="flowChartOffpageConnector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14600" y="3962400"/>
              <a:ext cx="4191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6000" b="1" dirty="0">
                  <a:latin typeface="NikoshBAN" pitchFamily="2" charset="0"/>
                  <a:cs typeface="NikoshBAN" pitchFamily="2" charset="0"/>
                </a:rPr>
                <a:t>অধ্যায়ঃ </a:t>
              </a:r>
              <a:r>
                <a:rPr lang="en-US" sz="6000" b="1" dirty="0" err="1">
                  <a:latin typeface="NikoshBAN" pitchFamily="2" charset="0"/>
                  <a:cs typeface="NikoshBAN" pitchFamily="2" charset="0"/>
                </a:rPr>
                <a:t>দশ</a:t>
              </a:r>
              <a:r>
                <a:rPr lang="bn-BD" sz="6000" b="1" dirty="0">
                  <a:latin typeface="NikoshBAN" pitchFamily="2" charset="0"/>
                  <a:cs typeface="NikoshBAN" pitchFamily="2" charset="0"/>
                </a:rPr>
                <a:t>ম</a:t>
              </a:r>
              <a:endParaRPr lang="en-US" sz="60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94919" y="4800600"/>
              <a:ext cx="4114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>
                  <a:latin typeface="NikoshBAN" pitchFamily="2" charset="0"/>
                  <a:cs typeface="NikoshBAN" pitchFamily="2" charset="0"/>
                </a:rPr>
                <a:t>পাঠের শিরোনামঃ </a:t>
              </a:r>
              <a:r>
                <a:rPr lang="en-US" sz="4000" b="1" dirty="0" err="1">
                  <a:latin typeface="NikoshBAN" pitchFamily="2" charset="0"/>
                  <a:cs typeface="NikoshBAN" pitchFamily="2" charset="0"/>
                </a:rPr>
                <a:t>জ্যামিতি</a:t>
              </a:r>
              <a:endParaRPr lang="en-US" sz="40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01895" y="5562600"/>
              <a:ext cx="39325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b="1" dirty="0">
                  <a:latin typeface="NikoshBAN" pitchFamily="2" charset="0"/>
                  <a:cs typeface="NikoshBAN" pitchFamily="2" charset="0"/>
                </a:rPr>
                <a:t>আজকের পাঠঃ</a:t>
              </a:r>
              <a:r>
                <a:rPr lang="en-US" sz="32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>
                  <a:latin typeface="NikoshBAN" pitchFamily="2" charset="0"/>
                  <a:cs typeface="NikoshBAN" pitchFamily="2" charset="0"/>
                </a:rPr>
                <a:t>কোণ</a:t>
              </a:r>
              <a:r>
                <a:rPr lang="en-US" sz="3200" b="1" dirty="0"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3200" b="1" dirty="0" err="1">
                  <a:latin typeface="NikoshBAN" pitchFamily="2" charset="0"/>
                  <a:cs typeface="NikoshBAN" pitchFamily="2" charset="0"/>
                </a:rPr>
                <a:t>সমকোণ</a:t>
              </a:r>
              <a:r>
                <a:rPr lang="en-US" sz="3200" b="1" dirty="0"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NAGPS\Downloads\jaamiti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810000"/>
            <a:ext cx="7620000" cy="2514599"/>
          </a:xfrm>
          <a:prstGeom prst="rect">
            <a:avLst/>
          </a:prstGeom>
          <a:noFill/>
        </p:spPr>
      </p:pic>
      <p:cxnSp>
        <p:nvCxnSpPr>
          <p:cNvPr id="3" name="Straight Connector 2"/>
          <p:cNvCxnSpPr/>
          <p:nvPr/>
        </p:nvCxnSpPr>
        <p:spPr>
          <a:xfrm>
            <a:off x="2209800" y="4341812"/>
            <a:ext cx="3276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C:\Users\NAGPS\Downloads\jaamiti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266825"/>
            <a:ext cx="4264641" cy="315277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rot="5400000" flipH="1" flipV="1">
            <a:off x="495300" y="2628106"/>
            <a:ext cx="34290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85800"/>
            <a:ext cx="3395479" cy="36576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cxnSp>
        <p:nvCxnSpPr>
          <p:cNvPr id="11" name="Straight Connector 10"/>
          <p:cNvCxnSpPr/>
          <p:nvPr/>
        </p:nvCxnSpPr>
        <p:spPr>
          <a:xfrm>
            <a:off x="2209800" y="2743200"/>
            <a:ext cx="1371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2780903" y="3542903"/>
            <a:ext cx="159940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19200" y="60198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স্কেল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চাঁদার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আঁকি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69288E-6 L 0.35608 1.69288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0222 L -0.00226 -0.4884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538" r="26293" b="21381"/>
          <a:stretch/>
        </p:blipFill>
        <p:spPr>
          <a:xfrm rot="16962116">
            <a:off x="-324901" y="2595396"/>
            <a:ext cx="5083060" cy="2568763"/>
          </a:xfrm>
          <a:prstGeom prst="rect">
            <a:avLst/>
          </a:prstGeom>
          <a:noFill/>
        </p:spPr>
      </p:pic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538" r="26293" b="21381"/>
          <a:stretch/>
        </p:blipFill>
        <p:spPr>
          <a:xfrm rot="3285426" flipH="1">
            <a:off x="5394215" y="3034868"/>
            <a:ext cx="2259394" cy="2568763"/>
          </a:xfrm>
          <a:prstGeom prst="rect">
            <a:avLst/>
          </a:prstGeom>
          <a:noFill/>
        </p:spPr>
      </p:pic>
      <p:pic>
        <p:nvPicPr>
          <p:cNvPr id="52" name="Picture 5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538" r="26293" b="21381"/>
          <a:stretch/>
        </p:blipFill>
        <p:spPr>
          <a:xfrm rot="2874507" flipH="1">
            <a:off x="3427121" y="1919381"/>
            <a:ext cx="4882871" cy="2568763"/>
          </a:xfrm>
          <a:prstGeom prst="rect">
            <a:avLst/>
          </a:prstGeom>
          <a:noFill/>
        </p:spPr>
      </p:pic>
      <p:pic>
        <p:nvPicPr>
          <p:cNvPr id="55" name="Picture 2" descr="C:\Users\NAGPS\Downloads\jaamiti\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4648200"/>
            <a:ext cx="7620000" cy="2514599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762000" y="156886"/>
            <a:ext cx="6934200" cy="83371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নির্দেশনা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স্কেল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কম্পাসের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আঁকি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204686" y="4525634"/>
            <a:ext cx="7377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90</a:t>
            </a:r>
            <a:endParaRPr lang="en-US" sz="3200" dirty="0"/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4104512" y="1532586"/>
            <a:ext cx="5541" cy="3627104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rc 39"/>
          <p:cNvSpPr/>
          <p:nvPr/>
        </p:nvSpPr>
        <p:spPr>
          <a:xfrm rot="1237384">
            <a:off x="3082040" y="2233493"/>
            <a:ext cx="1488136" cy="1265742"/>
          </a:xfrm>
          <a:prstGeom prst="arc">
            <a:avLst>
              <a:gd name="adj1" fmla="val 13760496"/>
              <a:gd name="adj2" fmla="val 202162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538" r="26293" b="21381"/>
          <a:stretch/>
        </p:blipFill>
        <p:spPr>
          <a:xfrm>
            <a:off x="2591470" y="2627032"/>
            <a:ext cx="3326415" cy="2568763"/>
          </a:xfrm>
          <a:prstGeom prst="rect">
            <a:avLst/>
          </a:prstGeom>
          <a:noFill/>
        </p:spPr>
      </p:pic>
      <p:sp>
        <p:nvSpPr>
          <p:cNvPr id="43" name="Arc 42"/>
          <p:cNvSpPr/>
          <p:nvPr/>
        </p:nvSpPr>
        <p:spPr>
          <a:xfrm rot="20571921">
            <a:off x="3162872" y="4061018"/>
            <a:ext cx="2341866" cy="2372429"/>
          </a:xfrm>
          <a:prstGeom prst="arc">
            <a:avLst>
              <a:gd name="adj1" fmla="val 13472620"/>
              <a:gd name="adj2" fmla="val 78632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4086929" y="5149878"/>
            <a:ext cx="3563257" cy="0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rc 44"/>
          <p:cNvSpPr/>
          <p:nvPr/>
        </p:nvSpPr>
        <p:spPr>
          <a:xfrm rot="20076558">
            <a:off x="4667589" y="4293183"/>
            <a:ext cx="1079008" cy="1265742"/>
          </a:xfrm>
          <a:prstGeom prst="arc">
            <a:avLst>
              <a:gd name="adj1" fmla="val 13760496"/>
              <a:gd name="adj2" fmla="val 202162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c 45"/>
          <p:cNvSpPr/>
          <p:nvPr/>
        </p:nvSpPr>
        <p:spPr>
          <a:xfrm rot="13269234">
            <a:off x="3382324" y="3446431"/>
            <a:ext cx="1079008" cy="1265742"/>
          </a:xfrm>
          <a:prstGeom prst="arc">
            <a:avLst>
              <a:gd name="adj1" fmla="val 13760496"/>
              <a:gd name="adj2" fmla="val 202162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538" r="26293" b="21381"/>
          <a:stretch/>
        </p:blipFill>
        <p:spPr>
          <a:xfrm rot="21384174" flipH="1">
            <a:off x="2868667" y="1803088"/>
            <a:ext cx="3781908" cy="2568763"/>
          </a:xfrm>
          <a:prstGeom prst="rect">
            <a:avLst/>
          </a:prstGeom>
          <a:noFill/>
        </p:spPr>
      </p:pic>
      <p:sp>
        <p:nvSpPr>
          <p:cNvPr id="48" name="Arc 47"/>
          <p:cNvSpPr/>
          <p:nvPr/>
        </p:nvSpPr>
        <p:spPr>
          <a:xfrm rot="19166561">
            <a:off x="3599087" y="2275018"/>
            <a:ext cx="1489931" cy="1265742"/>
          </a:xfrm>
          <a:prstGeom prst="arc">
            <a:avLst>
              <a:gd name="adj1" fmla="val 13760496"/>
              <a:gd name="adj2" fmla="val 202162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7" grpId="0"/>
      <p:bldP spid="40" grpId="0" animBg="1"/>
      <p:bldP spid="43" grpId="0" animBg="1"/>
      <p:bldP spid="45" grpId="0" animBg="1"/>
      <p:bldP spid="46" grpId="0" animBg="1"/>
      <p:bldP spid="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586184" flipH="1">
            <a:off x="619517" y="458101"/>
            <a:ext cx="3656957" cy="495713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1100321"/>
            <a:ext cx="3395479" cy="3395479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586184" flipH="1">
            <a:off x="4943696" y="610501"/>
            <a:ext cx="3656957" cy="495713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209800"/>
            <a:ext cx="3395479" cy="3395479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cxnSp>
        <p:nvCxnSpPr>
          <p:cNvPr id="8" name="Straight Connector 7"/>
          <p:cNvCxnSpPr/>
          <p:nvPr/>
        </p:nvCxnSpPr>
        <p:spPr>
          <a:xfrm>
            <a:off x="4953000" y="5562600"/>
            <a:ext cx="3124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3189730" y="3799330"/>
            <a:ext cx="3505200" cy="213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95400" y="4494212"/>
            <a:ext cx="1219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419100" y="3619500"/>
            <a:ext cx="1752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14400" y="60198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ত্রিকোণী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আঁকি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06198E-6 L 0.13941 0.0032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06198E-6 L -0.00225 -0.2520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1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06383E-6 L 0.33941 -0.0030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06383E-6 L -0.00226 -0.53585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2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1597</TotalTime>
  <Words>333</Words>
  <Application>Microsoft Office PowerPoint</Application>
  <PresentationFormat>On-screen Show (4:3)</PresentationFormat>
  <Paragraphs>85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Aspect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Jasim Uddin</dc:creator>
  <cp:lastModifiedBy>Windows User</cp:lastModifiedBy>
  <cp:revision>709</cp:revision>
  <dcterms:created xsi:type="dcterms:W3CDTF">2006-08-16T00:00:00Z</dcterms:created>
  <dcterms:modified xsi:type="dcterms:W3CDTF">2020-02-14T16:48:17Z</dcterms:modified>
</cp:coreProperties>
</file>