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87" r:id="rId8"/>
    <p:sldId id="288" r:id="rId9"/>
    <p:sldId id="289" r:id="rId10"/>
    <p:sldId id="290" r:id="rId11"/>
    <p:sldId id="266" r:id="rId12"/>
    <p:sldId id="28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-10000" t="4000" r="-1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27801"/>
            <a:ext cx="9144000" cy="6858000"/>
          </a:xfrm>
          <a:prstGeom prst="frame">
            <a:avLst>
              <a:gd name="adj1" fmla="val 3674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278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Suranjit</a:t>
            </a:r>
            <a:r>
              <a:rPr lang="en-US" sz="1200" dirty="0" smtClean="0"/>
              <a:t>  </a:t>
            </a:r>
            <a:r>
              <a:rPr lang="en-US" sz="1200" dirty="0" err="1" smtClean="0"/>
              <a:t>Talukder</a:t>
            </a:r>
            <a:r>
              <a:rPr lang="en-US" sz="1200" dirty="0" smtClean="0"/>
              <a:t> .  Assistant Teacher.  </a:t>
            </a:r>
            <a:r>
              <a:rPr lang="en-US" sz="1200" dirty="0" err="1" smtClean="0"/>
              <a:t>Voishber</a:t>
            </a:r>
            <a:r>
              <a:rPr lang="en-US" sz="1200" dirty="0" smtClean="0"/>
              <a:t> </a:t>
            </a:r>
            <a:r>
              <a:rPr lang="en-US" sz="1200" baseline="0" dirty="0" smtClean="0"/>
              <a:t> GPS,  </a:t>
            </a:r>
            <a:r>
              <a:rPr lang="en-US" sz="1200" baseline="0" dirty="0" err="1" smtClean="0"/>
              <a:t>Sunamgonj</a:t>
            </a:r>
            <a:r>
              <a:rPr lang="en-US" sz="1200" baseline="0" dirty="0" smtClean="0"/>
              <a:t>  </a:t>
            </a:r>
            <a:r>
              <a:rPr lang="en-US" sz="1200" baseline="0" dirty="0" err="1" smtClean="0"/>
              <a:t>Sadar</a:t>
            </a:r>
            <a:r>
              <a:rPr lang="en-US" sz="1200" baseline="0" smtClean="0"/>
              <a:t>  , Sunamgonj </a:t>
            </a:r>
            <a:r>
              <a:rPr lang="en-US" sz="1200" baseline="0" dirty="0" smtClean="0"/>
              <a:t>.</a:t>
            </a:r>
            <a:endParaRPr lang="en-US" sz="12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6400" y="6657201"/>
            <a:ext cx="571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Suranjit</a:t>
            </a:r>
            <a:r>
              <a:rPr lang="en-US" sz="1200" dirty="0" smtClean="0"/>
              <a:t>   </a:t>
            </a:r>
            <a:r>
              <a:rPr lang="en-US" sz="1200" dirty="0" err="1" smtClean="0"/>
              <a:t>Talukder</a:t>
            </a:r>
            <a:r>
              <a:rPr lang="en-US" sz="1200" dirty="0" smtClean="0"/>
              <a:t>  . Assistant Teacher.  </a:t>
            </a:r>
            <a:r>
              <a:rPr lang="en-US" sz="1200" dirty="0" err="1" smtClean="0"/>
              <a:t>Voishber</a:t>
            </a:r>
            <a:r>
              <a:rPr lang="en-US" sz="1200" baseline="0" dirty="0" smtClean="0"/>
              <a:t>  GPS,  </a:t>
            </a:r>
            <a:r>
              <a:rPr lang="en-US" sz="1200" baseline="0" dirty="0" err="1" smtClean="0"/>
              <a:t>Sunamgonj</a:t>
            </a:r>
            <a:r>
              <a:rPr lang="en-US" sz="1200" baseline="0" dirty="0" smtClean="0"/>
              <a:t>   </a:t>
            </a:r>
            <a:r>
              <a:rPr lang="en-US" sz="1200" baseline="0" dirty="0" err="1" smtClean="0"/>
              <a:t>Sadar</a:t>
            </a:r>
            <a:r>
              <a:rPr lang="en-US" sz="1200" baseline="0" dirty="0" smtClean="0"/>
              <a:t> ,  </a:t>
            </a:r>
            <a:r>
              <a:rPr lang="en-US" sz="1200" baseline="0" dirty="0" err="1" smtClean="0"/>
              <a:t>Sunamgonj</a:t>
            </a:r>
            <a:r>
              <a:rPr lang="en-US" sz="1200" baseline="0" dirty="0" smtClean="0"/>
              <a:t> .</a:t>
            </a:r>
            <a:endParaRPr lang="en-US" sz="1200" dirty="0"/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-2833300" y="32421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Mobile: 01712-037495; Email: suranjitpst@gmail.com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 rot="5400000" flipV="1">
            <a:off x="6691700" y="331830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Mobile: 01712-037495; Email: suranjitpst@gmail.com</a:t>
            </a:r>
            <a:endParaRPr lang="en-US" sz="1200" dirty="0"/>
          </a:p>
        </p:txBody>
      </p:sp>
      <p:sp>
        <p:nvSpPr>
          <p:cNvPr id="9" name="L-Shape 8"/>
          <p:cNvSpPr/>
          <p:nvPr userDrawn="1"/>
        </p:nvSpPr>
        <p:spPr>
          <a:xfrm rot="5400000">
            <a:off x="76198" y="-48398"/>
            <a:ext cx="1600202" cy="1752601"/>
          </a:xfrm>
          <a:prstGeom prst="corner">
            <a:avLst>
              <a:gd name="adj1" fmla="val 15444"/>
              <a:gd name="adj2" fmla="val 1639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0800000">
            <a:off x="7543798" y="0"/>
            <a:ext cx="1600202" cy="1752601"/>
          </a:xfrm>
          <a:prstGeom prst="corner">
            <a:avLst>
              <a:gd name="adj1" fmla="val 17858"/>
              <a:gd name="adj2" fmla="val 1639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 rot="16200000">
            <a:off x="7467598" y="5209399"/>
            <a:ext cx="1600202" cy="1752601"/>
          </a:xfrm>
          <a:prstGeom prst="corner">
            <a:avLst>
              <a:gd name="adj1" fmla="val 15444"/>
              <a:gd name="adj2" fmla="val 1639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>
            <a:off x="0" y="5133200"/>
            <a:ext cx="1600202" cy="1752601"/>
          </a:xfrm>
          <a:prstGeom prst="corner">
            <a:avLst>
              <a:gd name="adj1" fmla="val 18663"/>
              <a:gd name="adj2" fmla="val 1639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0" y="27801"/>
            <a:ext cx="381000" cy="200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 userDrawn="1"/>
        </p:nvSpPr>
        <p:spPr>
          <a:xfrm>
            <a:off x="8763000" y="27801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 userDrawn="1"/>
        </p:nvSpPr>
        <p:spPr>
          <a:xfrm>
            <a:off x="381000" y="6553200"/>
            <a:ext cx="457200" cy="3326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 userDrawn="1"/>
        </p:nvSpPr>
        <p:spPr>
          <a:xfrm>
            <a:off x="-76200" y="6504801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 userDrawn="1"/>
        </p:nvSpPr>
        <p:spPr>
          <a:xfrm>
            <a:off x="0" y="6276201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 userDrawn="1"/>
        </p:nvSpPr>
        <p:spPr>
          <a:xfrm>
            <a:off x="8382000" y="38100"/>
            <a:ext cx="304800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 userDrawn="1"/>
        </p:nvSpPr>
        <p:spPr>
          <a:xfrm>
            <a:off x="8763000" y="6553199"/>
            <a:ext cx="381000" cy="3326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 userDrawn="1"/>
        </p:nvSpPr>
        <p:spPr>
          <a:xfrm>
            <a:off x="0" y="304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 userDrawn="1"/>
        </p:nvSpPr>
        <p:spPr>
          <a:xfrm>
            <a:off x="457200" y="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 userDrawn="1"/>
        </p:nvSpPr>
        <p:spPr>
          <a:xfrm>
            <a:off x="8915400" y="6276201"/>
            <a:ext cx="228600" cy="200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 userDrawn="1"/>
        </p:nvSpPr>
        <p:spPr>
          <a:xfrm>
            <a:off x="8382000" y="6629399"/>
            <a:ext cx="304800" cy="2564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 userDrawn="1"/>
        </p:nvSpPr>
        <p:spPr>
          <a:xfrm>
            <a:off x="8839200" y="408801"/>
            <a:ext cx="3048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78" y="1981200"/>
            <a:ext cx="6091003" cy="4038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1905000" y="685800"/>
            <a:ext cx="5638800" cy="914400"/>
          </a:xfrm>
          <a:prstGeom prst="frame">
            <a:avLst>
              <a:gd name="adj1" fmla="val 21731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1295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The Top level of the Food Pyramid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foods we should eat less (</a:t>
            </a:r>
            <a:r>
              <a:rPr lang="en-US" u="sng" dirty="0" smtClean="0">
                <a:solidFill>
                  <a:schemeClr val="tx1"/>
                </a:solidFill>
              </a:rPr>
              <a:t>Fat ,oil, salt etc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517226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 descr="C:\Users\This\AppData\Roaming\Microsoft\Windows\Network Shortcuts\Suranjit download pic of food pyrmid ghee. png 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828800"/>
            <a:ext cx="2895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95400" y="381000"/>
            <a:ext cx="6629400" cy="11430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48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Fruits</a:t>
            </a:r>
            <a:endParaRPr lang="en-US" sz="28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0"/>
            <a:ext cx="3505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400800" y="5486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Vegetables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295400" y="381000"/>
            <a:ext cx="6629400" cy="11430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82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Grains: Corn , Crop</a:t>
            </a:r>
            <a:endParaRPr lang="en-US" sz="36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0"/>
            <a:ext cx="4191000" cy="2563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5191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Chicken : Chicken meat</a:t>
            </a:r>
            <a:endParaRPr lang="en-US" sz="2800" dirty="0"/>
          </a:p>
        </p:txBody>
      </p:sp>
      <p:pic>
        <p:nvPicPr>
          <p:cNvPr id="8194" name="Picture 2" descr="C:\Users\This\AppData\Roaming\Microsoft\Windows\Network Shortcuts\Suranjit download pic of food pyrmid rice. png 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10363" y="1595437"/>
            <a:ext cx="1895474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752600"/>
            <a:ext cx="2209800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525615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8400" y="5449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Vegetables</a:t>
            </a:r>
            <a:endParaRPr lang="en-US" sz="3600" dirty="0"/>
          </a:p>
        </p:txBody>
      </p:sp>
      <p:pic>
        <p:nvPicPr>
          <p:cNvPr id="1026" name="Picture 2" descr="C:\Users\This\AppData\Roaming\Microsoft\Windows\Network Shortcuts\Suranjit download pic of food pyrmid brinjal. png 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95800"/>
            <a:ext cx="1752600" cy="17604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57400"/>
            <a:ext cx="2602306" cy="19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ame 6"/>
          <p:cNvSpPr/>
          <p:nvPr/>
        </p:nvSpPr>
        <p:spPr>
          <a:xfrm>
            <a:off x="1295400" y="381000"/>
            <a:ext cx="6629400" cy="9144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95400" y="381000"/>
            <a:ext cx="6629400" cy="11430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Beans: One kind of vegetable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4419600" cy="2129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19200" y="5257800"/>
            <a:ext cx="99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Lentils</a:t>
            </a:r>
            <a:endParaRPr lang="en-US" sz="2400" dirty="0"/>
          </a:p>
        </p:txBody>
      </p:sp>
      <p:pic>
        <p:nvPicPr>
          <p:cNvPr id="2055" name="Picture 7" descr="C:\Users\This\AppData\Roaming\Microsoft\Windows\Network Shortcuts\Suranjit download pic of food pyrmid lentils. pn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14800"/>
            <a:ext cx="4419601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ame 3"/>
          <p:cNvSpPr/>
          <p:nvPr/>
        </p:nvSpPr>
        <p:spPr>
          <a:xfrm>
            <a:off x="1295400" y="381000"/>
            <a:ext cx="6629400" cy="11430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2057400"/>
            <a:ext cx="289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Dairy Products: The foods which are made from milk , egg etc.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2496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Food Pyramid: A chart of different food items which tells us how much of each food group we should eat.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86427"/>
            <a:ext cx="3810000" cy="2290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42866"/>
            <a:ext cx="5562600" cy="4029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76400" y="17158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04800" y="304800"/>
            <a:ext cx="8534400" cy="11430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Listen to the text with me and put your finger under the line.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32" y="1905000"/>
            <a:ext cx="7171668" cy="425349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1"/>
            <a:ext cx="6847115" cy="388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533400" y="457200"/>
            <a:ext cx="8077200" cy="11430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Ask and answer in pairs.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84396"/>
            <a:ext cx="2971800" cy="2782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2489887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219200"/>
            <a:ext cx="944400" cy="55626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181600" y="4572000"/>
            <a:ext cx="3581400" cy="1905000"/>
          </a:xfrm>
          <a:prstGeom prst="frame">
            <a:avLst>
              <a:gd name="adj1" fmla="val 1061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Unit:6,Lesson:4-5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Time:40 Minutes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381000" y="4572000"/>
            <a:ext cx="3886200" cy="1905000"/>
          </a:xfrm>
          <a:prstGeom prst="frame">
            <a:avLst>
              <a:gd name="adj1" fmla="val 90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(BA,B-Ed ; MSS, M-Ed ; C-in-Ed)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Govt. Primary School.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533400"/>
            <a:ext cx="8534400" cy="609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Ask and answer in pair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45127"/>
            <a:ext cx="8305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1.There are four levels in the Food Pyramid.</a:t>
            </a:r>
          </a:p>
          <a:p>
            <a:r>
              <a:rPr lang="en-US" sz="3200" dirty="0" smtClean="0"/>
              <a:t>2.The bottom level of the Pyramid has food from protein and dairy.</a:t>
            </a:r>
          </a:p>
          <a:p>
            <a:r>
              <a:rPr lang="en-US" sz="3200" dirty="0" smtClean="0"/>
              <a:t>3.Foods made of grain give us energy.</a:t>
            </a:r>
          </a:p>
          <a:p>
            <a:r>
              <a:rPr lang="en-US" sz="3200" dirty="0" smtClean="0"/>
              <a:t>4.Eggs help our eyes.</a:t>
            </a:r>
          </a:p>
          <a:p>
            <a:r>
              <a:rPr lang="en-US" sz="3200" dirty="0" smtClean="0"/>
              <a:t>5.Milk helps to make us strong.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76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/>
              <a:t>Say True or False</a:t>
            </a:r>
            <a:endParaRPr lang="en-US" sz="4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08744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1.Which foods help our eyes and our health?</a:t>
            </a:r>
          </a:p>
          <a:p>
            <a:r>
              <a:rPr lang="en-US" sz="2800" dirty="0" smtClean="0"/>
              <a:t>2. Which foods give us energy?</a:t>
            </a:r>
          </a:p>
          <a:p>
            <a:r>
              <a:rPr lang="en-US" sz="2800" dirty="0" smtClean="0"/>
              <a:t>3.What foods do you see at the bottom?</a:t>
            </a:r>
          </a:p>
          <a:p>
            <a:r>
              <a:rPr lang="en-US" sz="2800" dirty="0" smtClean="0"/>
              <a:t>4.What do you understand about dairy products?</a:t>
            </a:r>
          </a:p>
          <a:p>
            <a:r>
              <a:rPr lang="en-US" sz="2800" dirty="0" smtClean="0"/>
              <a:t>5.What is a Food Pyramid?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81001"/>
            <a:ext cx="746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/>
              <a:t>INDIVISUAL WORK</a:t>
            </a:r>
          </a:p>
          <a:p>
            <a:pPr algn="ctr"/>
            <a:r>
              <a:rPr lang="en-US" sz="2800" i="1" u="sng" dirty="0" smtClean="0"/>
              <a:t>(Write the answer )</a:t>
            </a:r>
            <a:endParaRPr lang="en-US" sz="2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i="1" u="sng" dirty="0" smtClean="0"/>
              <a:t>Homework</a:t>
            </a:r>
            <a:endParaRPr lang="en-US" sz="4000" i="1" u="sng" dirty="0"/>
          </a:p>
        </p:txBody>
      </p:sp>
      <p:sp>
        <p:nvSpPr>
          <p:cNvPr id="3" name="Frame 2"/>
          <p:cNvSpPr/>
          <p:nvPr/>
        </p:nvSpPr>
        <p:spPr>
          <a:xfrm>
            <a:off x="457200" y="5334000"/>
            <a:ext cx="8153400" cy="12192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 a  short paragraph about “ The Food Pyramid” at least five sentences.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715000" cy="3561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GOODBYE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6934200" cy="4571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2" y="145798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991380"/>
            <a:ext cx="378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 morning , teacher.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87346" y="2590800"/>
            <a:ext cx="21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61962" y="2905780"/>
            <a:ext cx="24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. And you?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3491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also fine. But you are looking pale .(By showing a student)</a:t>
            </a:r>
          </a:p>
          <a:p>
            <a:r>
              <a:rPr lang="en-US" sz="2800" dirty="0" smtClean="0"/>
              <a:t>Have you any problem?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963180"/>
            <a:ext cx="189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No/Yes , Sir.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648980"/>
            <a:ext cx="702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sing a song “</a:t>
            </a:r>
            <a:r>
              <a:rPr lang="en-US" sz="2800" dirty="0" err="1" smtClean="0"/>
              <a:t>Ak</a:t>
            </a:r>
            <a:r>
              <a:rPr lang="en-US" sz="2800" dirty="0" smtClean="0"/>
              <a:t> din </a:t>
            </a:r>
            <a:r>
              <a:rPr lang="en-US" sz="2800" dirty="0" err="1" smtClean="0"/>
              <a:t>Bangali</a:t>
            </a:r>
            <a:r>
              <a:rPr lang="en-US" sz="2800" dirty="0" smtClean="0"/>
              <a:t> </a:t>
            </a:r>
            <a:r>
              <a:rPr lang="en-US" sz="2800" dirty="0" err="1" smtClean="0"/>
              <a:t>chilamre</a:t>
            </a:r>
            <a:r>
              <a:rPr lang="en-US" sz="2800" dirty="0" smtClean="0"/>
              <a:t>………”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0" y="381000"/>
            <a:ext cx="8153400" cy="2667000"/>
          </a:xfrm>
          <a:prstGeom prst="frame">
            <a:avLst>
              <a:gd name="adj1" fmla="val 8808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We eat to live . Everyday we eat different kinds of foods . Every foods are not delicious. Some foods are delicious but unhealthy.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tell me the names of some foods which are tasty but unhealthy.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3124200"/>
            <a:ext cx="81534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Burger , Chips 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Loly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pop , Ice-cream , Sandwich,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 Soft drinks etc.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85800" y="5410200"/>
            <a:ext cx="7848600" cy="9144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Really! We should eat healthy foods.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Today’s topic is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 Healthy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200" y="4191000"/>
            <a:ext cx="4495800" cy="914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Which foods we should eat?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029200" y="4191000"/>
            <a:ext cx="3581400" cy="914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foods which are healthy foods.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14400" y="533400"/>
            <a:ext cx="7315200" cy="1219200"/>
          </a:xfrm>
          <a:prstGeom prst="frame">
            <a:avLst>
              <a:gd name="adj1" fmla="val 254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57199" y="1952685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 will be able to…….</a:t>
            </a:r>
          </a:p>
          <a:p>
            <a:endParaRPr lang="en-US" sz="36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1.1.2.say sentences with proper intonation.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5.1.1. read silently with understanding paragraph.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3.1.2.write words, phrases and sentences.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381000" y="1371600"/>
            <a:ext cx="8382000" cy="5105400"/>
          </a:xfrm>
          <a:prstGeom prst="frame">
            <a:avLst>
              <a:gd name="adj1" fmla="val 31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69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81200" y="5405735"/>
            <a:ext cx="4170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you see in the picture?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867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food chart .It is called </a:t>
            </a:r>
            <a:r>
              <a:rPr lang="en-US" sz="2400" dirty="0" smtClean="0">
                <a:solidFill>
                  <a:srgbClr val="FF0000"/>
                </a:solidFill>
              </a:rPr>
              <a:t>“The Food Pyramid”.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1295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00B050"/>
                </a:solidFill>
              </a:rPr>
              <a:t>The Bottom level of the Food Pyramid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foods we should eat most (</a:t>
            </a:r>
            <a:r>
              <a:rPr lang="en-US" sz="2000" u="sng" dirty="0" smtClean="0">
                <a:solidFill>
                  <a:schemeClr val="tx1"/>
                </a:solidFill>
              </a:rPr>
              <a:t>Grains and cereals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This\AppData\Roaming\Microsoft\Windows\Network Shortcuts\Suranjit download pic of food pyrmid bread. png 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343400"/>
            <a:ext cx="4876800" cy="207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991" y="1981200"/>
            <a:ext cx="3288809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C:\Users\This\AppData\Roaming\Microsoft\Windows\Network Shortcuts\Suranjit download pic of food pyrmid grains. png 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05000"/>
            <a:ext cx="4029075" cy="220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1295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00B050"/>
                </a:solidFill>
              </a:rPr>
              <a:t>The Second level of the Food Pyramid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foods we should eat more (</a:t>
            </a:r>
            <a:r>
              <a:rPr lang="en-US" sz="2000" u="sng" dirty="0" smtClean="0">
                <a:solidFill>
                  <a:schemeClr val="tx1"/>
                </a:solidFill>
              </a:rPr>
              <a:t>Fruits and Vegetables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4114800" cy="44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AutoShape 5" descr="C:\Users\This\AppData\Roaming\Microsoft\Windows\Network Shortcuts\Suranjit download pic of food pyrmid vegetables. png 03_file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C:\Users\This\AppData\Roaming\Microsoft\Windows\Network Shortcuts\Suranjit download pic of food pyrmid vegetables. png 03_file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1148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1295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The 3rd level of the Food Pyramid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foods we should eat moderately (</a:t>
            </a:r>
            <a:r>
              <a:rPr lang="en-US" u="sng" dirty="0" smtClean="0">
                <a:solidFill>
                  <a:schemeClr val="tx1"/>
                </a:solidFill>
              </a:rPr>
              <a:t>meat ,poultry , fish , egg and dairy products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325" y="1752600"/>
            <a:ext cx="303847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557" y="3886200"/>
            <a:ext cx="293914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034" y="1752600"/>
            <a:ext cx="300295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4" name="Picture 8" descr="C:\Users\This\AppData\Roaming\Microsoft\Windows\Network Shortcuts\Suranjit download pic of food pyrmid chicken. png 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86200"/>
            <a:ext cx="2609850" cy="2590800"/>
          </a:xfrm>
          <a:prstGeom prst="rect">
            <a:avLst/>
          </a:prstGeom>
          <a:noFill/>
        </p:spPr>
      </p:pic>
      <p:pic>
        <p:nvPicPr>
          <p:cNvPr id="45065" name="Picture 9" descr="C:\Users\This\AppData\Roaming\Microsoft\Windows\Network Shortcuts\Suranjit download pic of food pyrmid mutton chop. png 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886200"/>
            <a:ext cx="2514600" cy="2590800"/>
          </a:xfrm>
          <a:prstGeom prst="rect">
            <a:avLst/>
          </a:prstGeom>
          <a:noFill/>
        </p:spPr>
      </p:pic>
      <p:pic>
        <p:nvPicPr>
          <p:cNvPr id="45066" name="Picture 10" descr="C:\Users\This\AppData\Roaming\Microsoft\Windows\Network Shortcuts\Suranjit download pic of food pyrmid small fishes. png 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702340" y="1596940"/>
            <a:ext cx="1828800" cy="2292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556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90</cp:revision>
  <dcterms:created xsi:type="dcterms:W3CDTF">2006-08-16T00:00:00Z</dcterms:created>
  <dcterms:modified xsi:type="dcterms:W3CDTF">2020-02-12T19:18:17Z</dcterms:modified>
</cp:coreProperties>
</file>