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7" r:id="rId2"/>
    <p:sldId id="277" r:id="rId3"/>
    <p:sldId id="259" r:id="rId4"/>
    <p:sldId id="265" r:id="rId5"/>
    <p:sldId id="261" r:id="rId6"/>
    <p:sldId id="262" r:id="rId7"/>
    <p:sldId id="263" r:id="rId8"/>
    <p:sldId id="272" r:id="rId9"/>
    <p:sldId id="266" r:id="rId10"/>
    <p:sldId id="269" r:id="rId11"/>
    <p:sldId id="270" r:id="rId12"/>
    <p:sldId id="271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1671A-AC45-4B9D-B231-59C3F281501E}" type="datetimeFigureOut">
              <a:rPr lang="en-US" smtClean="0"/>
              <a:t>02/14/2020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03BE7-07C6-49B5-B236-EF26211E9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4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BD" sz="89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স্বাগতম</a:t>
            </a:r>
            <a:endParaRPr lang="en-US" dirty="0">
              <a:solidFill>
                <a:srgbClr val="0070C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Content Placeholder 3" descr="daisy_pollen_flower_2205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6046" y="1752599"/>
            <a:ext cx="5906700" cy="441960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অভিস্রবণ দ্বারা পানি শোষণ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দুটি ভিন্ন ঘনত্বের দ্রবণ একটি অর্ধভেদ্য পর্দা দ্বারা পৃথক থাকলে যে ভৌত প্রক্রিয়ায় দ্রাবক কম ঘনত্বের দ্রবণ থেকে অধিক ঘনত্বের দ্রবণের দিকে ব্যাপিত হয় তাকে অভিস্রবণ বা অসমোসিস বলে 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উদ্ভিদের ক্ষেত্রে মাটির রস পাতলা এবং মূলরোমের কোষের রস ঘন হলে পানি মাটির পাতলা রস থেকে মূলরোমের ঘন রসে প্রবেশ করে । এভাবে অভিস্রবণ প্রক্রিয়ায় উদ্ভিদ মাটি থেকে পানি শোষণ করে । 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ব্যাপন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3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পদার্থের অণুগুলি সবসময় গতিশীল অবস্থায় থাকে । তরল ও গ্যাসের ক্ষেত্রে অণুগুলির চলন খুব দ্রুত এবং বেশি ঘনত্বের স্থান থেকে কম ঘনত্বের দিকে অণুগুলি ছড়িয়ে পড়তে থাকে । এই চলন চলতে থাকে যতক্ষন না অণুগুলির ঘনত্ব দুই স্থানে সমান হয় ।অণুগুলির এরূপ চলন প্রক্রিয়াকে বলে ব্যাপন 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3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মাটি থেকে পানি ও্ পানিতে দ্রবীভূত খনিজলবন উদ্ভিদ দেহের সজীব কোষে টেনে নেওয়ার পদ্ধতিকে শোষণ বলা হয় । সুতরাং শোষণ হলো ব্যাপন ও অভিস্রবণ প্রক্রিয়ার যৌথ ফল 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নিচের প্রশ্নগুলোর উত্তর দিতে চেষ্টা করি -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অভিস্রবণ কাকে বলে ? </a:t>
            </a:r>
          </a:p>
          <a:p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অভিস্রবণ প্রক্রিয়ায় উদ্ভিদ মাটি থেকে কি শোষণ করে ? </a:t>
            </a:r>
          </a:p>
          <a:p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পানি শোষণ কিভাবে ঘটে ব্যাখ্যা কর । </a:t>
            </a:r>
          </a:p>
          <a:p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ব্যাপন কি ? </a:t>
            </a:r>
          </a:p>
          <a:p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উদ্ভিদ কিভাবে খনিজলবণ শোষণ করে ব্যাখ্যা কর । </a:t>
            </a:r>
          </a:p>
          <a:p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অভিস্রবণ ও ব্যাপনের গুরুত্ব ব্যাখ্যা কর । 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bn-BD" sz="5400" dirty="0" smtClean="0">
                <a:latin typeface="Shonar Bangla" pitchFamily="34" charset="0"/>
                <a:cs typeface="Shonar Bangla" pitchFamily="34" charset="0"/>
              </a:rPr>
              <a:t>বাড়ির কাজ </a:t>
            </a:r>
            <a:endParaRPr lang="en-US" sz="40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পাঠ্য বইয়ের কিসমিস এবং তুতের পরীক্ষা দুটি নিজে করবে । </a:t>
            </a:r>
          </a:p>
          <a:p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তোমার পরিবেশে দেখা অভিস্রবণ এবং ব্যাপনের তালিকা তৈরী করে আনবে । </a:t>
            </a:r>
            <a:endParaRPr lang="bn-BD" sz="2800" dirty="0" smtClean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BD" sz="8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ধন্যবাদ 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Content Placeholder 3" descr="caption-720131009160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71" y="1600200"/>
            <a:ext cx="6937258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4809298"/>
            <a:ext cx="4886325" cy="204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AvRv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</a:t>
            </a:r>
            <a:endParaRPr lang="bn-BD" sz="371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knx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vjq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241678"/>
            <a:ext cx="5114925" cy="440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1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8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পরিচিতি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7772400" cy="4525963"/>
          </a:xfr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4800" b="1" dirty="0"/>
              <a:t> </a:t>
            </a:r>
            <a:r>
              <a:rPr lang="bn-BD" sz="4800" b="1" dirty="0" smtClean="0">
                <a:latin typeface="Shonar Bangla" pitchFamily="34" charset="0"/>
                <a:cs typeface="Shonar Bangla" pitchFamily="34" charset="0"/>
              </a:rPr>
              <a:t>বিষয় – বিজ্ঞান </a:t>
            </a:r>
          </a:p>
          <a:p>
            <a:pPr algn="ctr">
              <a:buNone/>
            </a:pPr>
            <a:r>
              <a:rPr lang="bn-BD" sz="4800" b="1" dirty="0" smtClean="0">
                <a:latin typeface="Shonar Bangla" pitchFamily="34" charset="0"/>
                <a:cs typeface="Shonar Bangla" pitchFamily="34" charset="0"/>
              </a:rPr>
              <a:t>শ্রেণী – ৮ম</a:t>
            </a:r>
            <a:endParaRPr lang="bn-BD" b="1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bn-BD" sz="4400" b="1" dirty="0" smtClean="0">
                <a:latin typeface="Shonar Bangla" pitchFamily="34" charset="0"/>
                <a:cs typeface="Shonar Bangla" pitchFamily="34" charset="0"/>
              </a:rPr>
              <a:t>অধ্যায়  -  ৩য় </a:t>
            </a:r>
            <a:endParaRPr lang="bn-BD" b="1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bn-BD" sz="4800" b="1" dirty="0" smtClean="0">
                <a:latin typeface="Shonar Bangla" pitchFamily="34" charset="0"/>
                <a:cs typeface="Shonar Bangla" pitchFamily="34" charset="0"/>
              </a:rPr>
              <a:t>পাঠ  -  ১ – ৫ </a:t>
            </a:r>
            <a:endParaRPr lang="bn-BD" b="1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bn-BD" sz="4400" b="1" dirty="0" smtClean="0">
                <a:latin typeface="Shonar Bangla" pitchFamily="34" charset="0"/>
                <a:cs typeface="Shonar Bangla" pitchFamily="34" charset="0"/>
              </a:rPr>
              <a:t>সময়  -  ৫০ মিনিট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নিচের চিত্রে কি দেখতে পাচ্ছ  ?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Content Placeholder 4" descr="8010640-Girl-watering-a-plant-from-watering-can--Stock-Vector-carto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" y="2014569"/>
            <a:ext cx="3962400" cy="3697224"/>
          </a:xfrm>
        </p:spPr>
      </p:pic>
      <p:pic>
        <p:nvPicPr>
          <p:cNvPr id="6" name="Content Placeholder 5" descr="closeup-hand-watering-plant-watering-can-2307403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74692" y="1881981"/>
            <a:ext cx="3785616" cy="3962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আজকের পাঠ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6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উদ্ভিদের পানি ও খনিজলবন শোষণ </a:t>
            </a:r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এই পাঠ শেষে শিক্ষার্থীরা -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অভিস্রবন ব্যাখ্যা করতে পারবে  । 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ব্যাপন কি তা বলতে পারবে  । 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উদ্ভিদ কিভাবে পানি শোষণ করে ব্যাখ্যা করতে পারবে । 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উদ্ভিদ কিভাবে খনিজলবন শোষণ করে তা ব্যাখ্যা করতে পারবে 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নিচের</a:t>
            </a:r>
            <a:r>
              <a:rPr lang="bn-BD" sz="6000" dirty="0" smtClean="0">
                <a:latin typeface="Shonar Bangla" pitchFamily="34" charset="0"/>
                <a:cs typeface="Shonar Bangla" pitchFamily="34" charset="0"/>
              </a:rPr>
              <a:t> চিত্রটি লক্ষ্য কর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Content Placeholder 3" descr="osmosi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52600"/>
            <a:ext cx="8760726" cy="4650301"/>
          </a:xfrm>
        </p:spPr>
      </p:pic>
      <p:sp>
        <p:nvSpPr>
          <p:cNvPr id="9" name="Rectangle 8"/>
          <p:cNvSpPr/>
          <p:nvPr/>
        </p:nvSpPr>
        <p:spPr>
          <a:xfrm>
            <a:off x="3429000" y="2667000"/>
            <a:ext cx="1066800" cy="762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অর্ধভেদ্য  পর্দা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7400" y="2209800"/>
            <a:ext cx="10668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পাতলা চিনির দ্রবণ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00" y="4267200"/>
            <a:ext cx="1371600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অভিস্রবণ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791200"/>
            <a:ext cx="1295400" cy="533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চিনির অণু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5791200"/>
            <a:ext cx="1143000" cy="533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পানির অণু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5791200" y="1600200"/>
            <a:ext cx="2362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পানির অণু যাবে চিনির অণু যাবেনা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2209800"/>
            <a:ext cx="1219200" cy="6096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ঘন চিনির দ্রবণ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2328" y="1935311"/>
            <a:ext cx="4418672" cy="248429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bn-BD" sz="5400" dirty="0" smtClean="0">
                <a:latin typeface="Shonar Bangla" pitchFamily="34" charset="0"/>
                <a:cs typeface="Shonar Bangla" pitchFamily="34" charset="0"/>
              </a:rPr>
              <a:t>এসো আরেকটি ছবি দেখি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057400" y="28194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24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8" name="Content Placeholder 7" descr="GB1-os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47800"/>
            <a:ext cx="6477000" cy="4851775"/>
          </a:xfrm>
        </p:spPr>
      </p:pic>
      <p:sp>
        <p:nvSpPr>
          <p:cNvPr id="9" name="Rectangle 8"/>
          <p:cNvSpPr/>
          <p:nvPr/>
        </p:nvSpPr>
        <p:spPr>
          <a:xfrm>
            <a:off x="5146791" y="2344093"/>
            <a:ext cx="599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2400" dirty="0" smtClean="0">
                <a:solidFill>
                  <a:prstClr val="white"/>
                </a:solidFill>
                <a:latin typeface="Shonar Bangla" pitchFamily="34" charset="0"/>
                <a:cs typeface="Shonar Bangla" pitchFamily="34" charset="0"/>
              </a:rPr>
              <a:t>চিনি </a:t>
            </a:r>
            <a:endParaRPr lang="en-US" sz="2400" dirty="0">
              <a:solidFill>
                <a:prstClr val="white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9800" y="27432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Shonar Bangla" pitchFamily="34" charset="0"/>
                <a:cs typeface="Shonar Bangla" pitchFamily="34" charset="0"/>
              </a:rPr>
              <a:t>চিনি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00" y="3048000"/>
            <a:ext cx="1219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Shonar Bangla" pitchFamily="34" charset="0"/>
                <a:cs typeface="Shonar Bangla" pitchFamily="34" charset="0"/>
              </a:rPr>
              <a:t>চিনির অণু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5200" y="19050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ব্যাপন </a:t>
            </a:r>
            <a:endParaRPr lang="en-US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338</Words>
  <Application>Microsoft Office PowerPoint</Application>
  <PresentationFormat>On-screen Show (4:3)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NikoshBAN</vt:lpstr>
      <vt:lpstr>Shonar Bangla</vt:lpstr>
      <vt:lpstr>SutonnyMJ</vt:lpstr>
      <vt:lpstr>Vrinda</vt:lpstr>
      <vt:lpstr>Office Theme</vt:lpstr>
      <vt:lpstr>স্বাগতম</vt:lpstr>
      <vt:lpstr>PowerPoint Presentation</vt:lpstr>
      <vt:lpstr>পাঠ পরিচিতি</vt:lpstr>
      <vt:lpstr>নিচের চিত্রে কি দেখতে পাচ্ছ  ? </vt:lpstr>
      <vt:lpstr>আজকের পাঠ </vt:lpstr>
      <vt:lpstr>এই পাঠ শেষে শিক্ষার্থীরা -</vt:lpstr>
      <vt:lpstr>নিচের চিত্রটি লক্ষ্য কর </vt:lpstr>
      <vt:lpstr>PowerPoint Presentation</vt:lpstr>
      <vt:lpstr>এসো আরেকটি ছবি দেখি </vt:lpstr>
      <vt:lpstr>অভিস্রবণ দ্বারা পানি শোষণ </vt:lpstr>
      <vt:lpstr>ব্যাপন </vt:lpstr>
      <vt:lpstr>নিচের প্রশ্নগুলোর উত্তর দিতে চেষ্টা করি -</vt:lpstr>
      <vt:lpstr>বাড়ির কাজ </vt:lpstr>
      <vt:lpstr>ধন্যবাদ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rukshana</dc:creator>
  <cp:lastModifiedBy>SRDL ABUL KALAM</cp:lastModifiedBy>
  <cp:revision>76</cp:revision>
  <dcterms:created xsi:type="dcterms:W3CDTF">2006-08-16T00:00:00Z</dcterms:created>
  <dcterms:modified xsi:type="dcterms:W3CDTF">2020-02-14T03:00:04Z</dcterms:modified>
</cp:coreProperties>
</file>