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80" d="100"/>
          <a:sy n="80" d="100"/>
        </p:scale>
        <p:origin x="108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C77682-DD73-44C4-9EAC-936CA115134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7145F3B-58D8-4871-ADE5-7C01BB814C18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rPr>
            <a:t>পত্ররন্ধ্রীয় প্রস্বেদন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honar Bangla" pitchFamily="34" charset="0"/>
            <a:cs typeface="Shonar Bangla" pitchFamily="34" charset="0"/>
          </a:endParaRPr>
        </a:p>
      </dgm:t>
    </dgm:pt>
    <dgm:pt modelId="{AE4F8CD9-9472-468B-B6FA-CA7869D36F75}" type="parTrans" cxnId="{38D38618-4864-45C4-92CD-C5DE100C288F}">
      <dgm:prSet/>
      <dgm:spPr/>
      <dgm:t>
        <a:bodyPr/>
        <a:lstStyle/>
        <a:p>
          <a:endParaRPr lang="en-US"/>
        </a:p>
      </dgm:t>
    </dgm:pt>
    <dgm:pt modelId="{BCCE1126-2BCA-47B8-8B5D-C11B745EA061}" type="sibTrans" cxnId="{38D38618-4864-45C4-92CD-C5DE100C288F}">
      <dgm:prSet/>
      <dgm:spPr/>
      <dgm:t>
        <a:bodyPr/>
        <a:lstStyle/>
        <a:p>
          <a:endParaRPr lang="en-US"/>
        </a:p>
      </dgm:t>
    </dgm:pt>
    <dgm:pt modelId="{72610CEC-3DCF-41C9-8CAE-E29494367C62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rPr>
            <a:t>লেন্টিকুলার প্রস্বেদন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honar Bangla" pitchFamily="34" charset="0"/>
            <a:cs typeface="Shonar Bangla" pitchFamily="34" charset="0"/>
          </a:endParaRPr>
        </a:p>
      </dgm:t>
    </dgm:pt>
    <dgm:pt modelId="{0A99D7C3-F322-420A-80B6-6C05001B7FCA}" type="parTrans" cxnId="{B9A593AA-8D3D-4FC5-965F-091867C72F3F}">
      <dgm:prSet/>
      <dgm:spPr/>
      <dgm:t>
        <a:bodyPr/>
        <a:lstStyle/>
        <a:p>
          <a:endParaRPr lang="en-US"/>
        </a:p>
      </dgm:t>
    </dgm:pt>
    <dgm:pt modelId="{75C32BC7-9A77-4B04-8233-306736963349}" type="sibTrans" cxnId="{B9A593AA-8D3D-4FC5-965F-091867C72F3F}">
      <dgm:prSet/>
      <dgm:spPr/>
      <dgm:t>
        <a:bodyPr/>
        <a:lstStyle/>
        <a:p>
          <a:endParaRPr lang="en-US"/>
        </a:p>
      </dgm:t>
    </dgm:pt>
    <dgm:pt modelId="{20741B4A-21B3-4602-A6B4-A97A278110C1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rPr>
            <a:t>ত্বকীয় বা কিউটিকুলার প্রস্বেদন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honar Bangla" pitchFamily="34" charset="0"/>
            <a:cs typeface="Shonar Bangla" pitchFamily="34" charset="0"/>
          </a:endParaRPr>
        </a:p>
      </dgm:t>
    </dgm:pt>
    <dgm:pt modelId="{9E214C4E-03B7-4313-B04C-05C46A47CAA2}" type="parTrans" cxnId="{3D46D156-C811-4684-961B-F13B1352A11F}">
      <dgm:prSet/>
      <dgm:spPr/>
      <dgm:t>
        <a:bodyPr/>
        <a:lstStyle/>
        <a:p>
          <a:endParaRPr lang="en-US"/>
        </a:p>
      </dgm:t>
    </dgm:pt>
    <dgm:pt modelId="{669A647C-3263-4607-A120-123A150550A2}" type="sibTrans" cxnId="{3D46D156-C811-4684-961B-F13B1352A11F}">
      <dgm:prSet/>
      <dgm:spPr/>
      <dgm:t>
        <a:bodyPr/>
        <a:lstStyle/>
        <a:p>
          <a:endParaRPr lang="en-US"/>
        </a:p>
      </dgm:t>
    </dgm:pt>
    <dgm:pt modelId="{71925E47-79FB-4F9A-BE38-C4456D15D12E}" type="pres">
      <dgm:prSet presAssocID="{BEC77682-DD73-44C4-9EAC-936CA115134B}" presName="linearFlow" presStyleCnt="0">
        <dgm:presLayoutVars>
          <dgm:dir/>
          <dgm:resizeHandles val="exact"/>
        </dgm:presLayoutVars>
      </dgm:prSet>
      <dgm:spPr/>
    </dgm:pt>
    <dgm:pt modelId="{05E4C6CE-F965-43A9-AB8F-25D8B5C00067}" type="pres">
      <dgm:prSet presAssocID="{67145F3B-58D8-4871-ADE5-7C01BB814C18}" presName="composite" presStyleCnt="0"/>
      <dgm:spPr/>
    </dgm:pt>
    <dgm:pt modelId="{C07D4DF5-851C-4275-AE56-FB6C75E5A205}" type="pres">
      <dgm:prSet presAssocID="{67145F3B-58D8-4871-ADE5-7C01BB814C18}" presName="imgShp" presStyleLbl="fgImgPlace1" presStyleIdx="0" presStyleCnt="3"/>
      <dgm:spPr/>
    </dgm:pt>
    <dgm:pt modelId="{AA6FEF09-4E51-44FB-AADF-0FBCB2A96B53}" type="pres">
      <dgm:prSet presAssocID="{67145F3B-58D8-4871-ADE5-7C01BB814C1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A17DB-85D3-444F-A719-8082BF188317}" type="pres">
      <dgm:prSet presAssocID="{BCCE1126-2BCA-47B8-8B5D-C11B745EA061}" presName="spacing" presStyleCnt="0"/>
      <dgm:spPr/>
    </dgm:pt>
    <dgm:pt modelId="{A30161CD-23C0-4313-9235-E807DC628EF1}" type="pres">
      <dgm:prSet presAssocID="{20741B4A-21B3-4602-A6B4-A97A278110C1}" presName="composite" presStyleCnt="0"/>
      <dgm:spPr/>
    </dgm:pt>
    <dgm:pt modelId="{CCA4E6A5-9E2A-4CF7-B213-B7C36CBFE62F}" type="pres">
      <dgm:prSet presAssocID="{20741B4A-21B3-4602-A6B4-A97A278110C1}" presName="imgShp" presStyleLbl="fgImgPlace1" presStyleIdx="1" presStyleCnt="3"/>
      <dgm:spPr/>
    </dgm:pt>
    <dgm:pt modelId="{53189885-744C-47C1-A8F8-06C7F830FED2}" type="pres">
      <dgm:prSet presAssocID="{20741B4A-21B3-4602-A6B4-A97A278110C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E0B44-B67D-4595-B85D-D4D6B0A37DD8}" type="pres">
      <dgm:prSet presAssocID="{669A647C-3263-4607-A120-123A150550A2}" presName="spacing" presStyleCnt="0"/>
      <dgm:spPr/>
    </dgm:pt>
    <dgm:pt modelId="{45F24828-49E2-423F-B6F6-BF79A23D84CA}" type="pres">
      <dgm:prSet presAssocID="{72610CEC-3DCF-41C9-8CAE-E29494367C62}" presName="composite" presStyleCnt="0"/>
      <dgm:spPr/>
    </dgm:pt>
    <dgm:pt modelId="{9878CA4D-4029-4AD3-BF49-EE79C0287167}" type="pres">
      <dgm:prSet presAssocID="{72610CEC-3DCF-41C9-8CAE-E29494367C62}" presName="imgShp" presStyleLbl="fgImgPlace1" presStyleIdx="2" presStyleCnt="3"/>
      <dgm:spPr/>
    </dgm:pt>
    <dgm:pt modelId="{E7DB51C4-AAAE-4493-AB85-538937280A81}" type="pres">
      <dgm:prSet presAssocID="{72610CEC-3DCF-41C9-8CAE-E29494367C6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D38618-4864-45C4-92CD-C5DE100C288F}" srcId="{BEC77682-DD73-44C4-9EAC-936CA115134B}" destId="{67145F3B-58D8-4871-ADE5-7C01BB814C18}" srcOrd="0" destOrd="0" parTransId="{AE4F8CD9-9472-468B-B6FA-CA7869D36F75}" sibTransId="{BCCE1126-2BCA-47B8-8B5D-C11B745EA061}"/>
    <dgm:cxn modelId="{B1F3CAF9-D7B3-4483-891C-0D8F0B95F974}" type="presOf" srcId="{BEC77682-DD73-44C4-9EAC-936CA115134B}" destId="{71925E47-79FB-4F9A-BE38-C4456D15D12E}" srcOrd="0" destOrd="0" presId="urn:microsoft.com/office/officeart/2005/8/layout/vList3"/>
    <dgm:cxn modelId="{3D46D156-C811-4684-961B-F13B1352A11F}" srcId="{BEC77682-DD73-44C4-9EAC-936CA115134B}" destId="{20741B4A-21B3-4602-A6B4-A97A278110C1}" srcOrd="1" destOrd="0" parTransId="{9E214C4E-03B7-4313-B04C-05C46A47CAA2}" sibTransId="{669A647C-3263-4607-A120-123A150550A2}"/>
    <dgm:cxn modelId="{B9A593AA-8D3D-4FC5-965F-091867C72F3F}" srcId="{BEC77682-DD73-44C4-9EAC-936CA115134B}" destId="{72610CEC-3DCF-41C9-8CAE-E29494367C62}" srcOrd="2" destOrd="0" parTransId="{0A99D7C3-F322-420A-80B6-6C05001B7FCA}" sibTransId="{75C32BC7-9A77-4B04-8233-306736963349}"/>
    <dgm:cxn modelId="{925BC6D6-D97C-4F6C-9DDE-D254ABFEEE6E}" type="presOf" srcId="{20741B4A-21B3-4602-A6B4-A97A278110C1}" destId="{53189885-744C-47C1-A8F8-06C7F830FED2}" srcOrd="0" destOrd="0" presId="urn:microsoft.com/office/officeart/2005/8/layout/vList3"/>
    <dgm:cxn modelId="{ACEF3F4C-E5FA-4CAC-8332-F6B46CCC419A}" type="presOf" srcId="{67145F3B-58D8-4871-ADE5-7C01BB814C18}" destId="{AA6FEF09-4E51-44FB-AADF-0FBCB2A96B53}" srcOrd="0" destOrd="0" presId="urn:microsoft.com/office/officeart/2005/8/layout/vList3"/>
    <dgm:cxn modelId="{778BB7DC-1903-4645-B463-7B94157D0ACC}" type="presOf" srcId="{72610CEC-3DCF-41C9-8CAE-E29494367C62}" destId="{E7DB51C4-AAAE-4493-AB85-538937280A81}" srcOrd="0" destOrd="0" presId="urn:microsoft.com/office/officeart/2005/8/layout/vList3"/>
    <dgm:cxn modelId="{542AC621-6ABF-49FE-8A2E-B42DFB7CD463}" type="presParOf" srcId="{71925E47-79FB-4F9A-BE38-C4456D15D12E}" destId="{05E4C6CE-F965-43A9-AB8F-25D8B5C00067}" srcOrd="0" destOrd="0" presId="urn:microsoft.com/office/officeart/2005/8/layout/vList3"/>
    <dgm:cxn modelId="{4EA2F646-FAE9-43BE-A539-A86E0B2093CB}" type="presParOf" srcId="{05E4C6CE-F965-43A9-AB8F-25D8B5C00067}" destId="{C07D4DF5-851C-4275-AE56-FB6C75E5A205}" srcOrd="0" destOrd="0" presId="urn:microsoft.com/office/officeart/2005/8/layout/vList3"/>
    <dgm:cxn modelId="{9C12C79D-B392-47EC-A40D-55BD0663155F}" type="presParOf" srcId="{05E4C6CE-F965-43A9-AB8F-25D8B5C00067}" destId="{AA6FEF09-4E51-44FB-AADF-0FBCB2A96B53}" srcOrd="1" destOrd="0" presId="urn:microsoft.com/office/officeart/2005/8/layout/vList3"/>
    <dgm:cxn modelId="{2A5E7750-EE97-407E-A6ED-7F51BF2D0697}" type="presParOf" srcId="{71925E47-79FB-4F9A-BE38-C4456D15D12E}" destId="{7F4A17DB-85D3-444F-A719-8082BF188317}" srcOrd="1" destOrd="0" presId="urn:microsoft.com/office/officeart/2005/8/layout/vList3"/>
    <dgm:cxn modelId="{756F6EF2-448A-45C0-9E05-3A06DA02D1B0}" type="presParOf" srcId="{71925E47-79FB-4F9A-BE38-C4456D15D12E}" destId="{A30161CD-23C0-4313-9235-E807DC628EF1}" srcOrd="2" destOrd="0" presId="urn:microsoft.com/office/officeart/2005/8/layout/vList3"/>
    <dgm:cxn modelId="{A1168FDD-5D5A-457F-926F-3A092B321D3A}" type="presParOf" srcId="{A30161CD-23C0-4313-9235-E807DC628EF1}" destId="{CCA4E6A5-9E2A-4CF7-B213-B7C36CBFE62F}" srcOrd="0" destOrd="0" presId="urn:microsoft.com/office/officeart/2005/8/layout/vList3"/>
    <dgm:cxn modelId="{4766111A-A4F4-4E19-A070-4D9289DA54B1}" type="presParOf" srcId="{A30161CD-23C0-4313-9235-E807DC628EF1}" destId="{53189885-744C-47C1-A8F8-06C7F830FED2}" srcOrd="1" destOrd="0" presId="urn:microsoft.com/office/officeart/2005/8/layout/vList3"/>
    <dgm:cxn modelId="{0211D1F9-C821-48D0-BF1E-F790519A73BF}" type="presParOf" srcId="{71925E47-79FB-4F9A-BE38-C4456D15D12E}" destId="{AB4E0B44-B67D-4595-B85D-D4D6B0A37DD8}" srcOrd="3" destOrd="0" presId="urn:microsoft.com/office/officeart/2005/8/layout/vList3"/>
    <dgm:cxn modelId="{B6068F9B-A3F1-4AF7-AB0F-C679EDE88D29}" type="presParOf" srcId="{71925E47-79FB-4F9A-BE38-C4456D15D12E}" destId="{45F24828-49E2-423F-B6F6-BF79A23D84CA}" srcOrd="4" destOrd="0" presId="urn:microsoft.com/office/officeart/2005/8/layout/vList3"/>
    <dgm:cxn modelId="{C9ED327D-AA37-40C2-9E10-C4223208387B}" type="presParOf" srcId="{45F24828-49E2-423F-B6F6-BF79A23D84CA}" destId="{9878CA4D-4029-4AD3-BF49-EE79C0287167}" srcOrd="0" destOrd="0" presId="urn:microsoft.com/office/officeart/2005/8/layout/vList3"/>
    <dgm:cxn modelId="{B01700B7-E3A2-4666-8CF7-A4B1867CECB8}" type="presParOf" srcId="{45F24828-49E2-423F-B6F6-BF79A23D84CA}" destId="{E7DB51C4-AAAE-4493-AB85-538937280A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FEF09-4E51-44FB-AADF-0FBCB2A96B53}">
      <dsp:nvSpPr>
        <dsp:cNvPr id="0" name=""/>
        <dsp:cNvSpPr/>
      </dsp:nvSpPr>
      <dsp:spPr>
        <a:xfrm rot="10800000">
          <a:off x="1263005" y="117"/>
          <a:ext cx="3399313" cy="1627148"/>
        </a:xfrm>
        <a:prstGeom prst="homePlat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752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rPr>
            <a:t>পত্ররন্ধ্রীয় প্রস্বেদন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honar Bangla" pitchFamily="34" charset="0"/>
            <a:cs typeface="Shonar Bangla" pitchFamily="34" charset="0"/>
          </a:endParaRPr>
        </a:p>
      </dsp:txBody>
      <dsp:txXfrm rot="10800000">
        <a:off x="1669792" y="117"/>
        <a:ext cx="2992526" cy="1627148"/>
      </dsp:txXfrm>
    </dsp:sp>
    <dsp:sp modelId="{C07D4DF5-851C-4275-AE56-FB6C75E5A205}">
      <dsp:nvSpPr>
        <dsp:cNvPr id="0" name=""/>
        <dsp:cNvSpPr/>
      </dsp:nvSpPr>
      <dsp:spPr>
        <a:xfrm>
          <a:off x="449430" y="117"/>
          <a:ext cx="1627148" cy="16271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89885-744C-47C1-A8F8-06C7F830FED2}">
      <dsp:nvSpPr>
        <dsp:cNvPr id="0" name=""/>
        <dsp:cNvSpPr/>
      </dsp:nvSpPr>
      <dsp:spPr>
        <a:xfrm rot="10800000">
          <a:off x="1263005" y="2112982"/>
          <a:ext cx="3399313" cy="1627148"/>
        </a:xfrm>
        <a:prstGeom prst="homePlat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752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rPr>
            <a:t>ত্বকীয় বা কিউটিকুলার প্রস্বেদন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honar Bangla" pitchFamily="34" charset="0"/>
            <a:cs typeface="Shonar Bangla" pitchFamily="34" charset="0"/>
          </a:endParaRPr>
        </a:p>
      </dsp:txBody>
      <dsp:txXfrm rot="10800000">
        <a:off x="1669792" y="2112982"/>
        <a:ext cx="2992526" cy="1627148"/>
      </dsp:txXfrm>
    </dsp:sp>
    <dsp:sp modelId="{CCA4E6A5-9E2A-4CF7-B213-B7C36CBFE62F}">
      <dsp:nvSpPr>
        <dsp:cNvPr id="0" name=""/>
        <dsp:cNvSpPr/>
      </dsp:nvSpPr>
      <dsp:spPr>
        <a:xfrm>
          <a:off x="449430" y="2112982"/>
          <a:ext cx="1627148" cy="16271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B51C4-AAAE-4493-AB85-538937280A81}">
      <dsp:nvSpPr>
        <dsp:cNvPr id="0" name=""/>
        <dsp:cNvSpPr/>
      </dsp:nvSpPr>
      <dsp:spPr>
        <a:xfrm rot="10800000">
          <a:off x="1263005" y="4225847"/>
          <a:ext cx="3399313" cy="1627148"/>
        </a:xfrm>
        <a:prstGeom prst="homePlat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752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rPr>
            <a:t>লেন্টিকুলার প্রস্বেদন 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honar Bangla" pitchFamily="34" charset="0"/>
            <a:cs typeface="Shonar Bangla" pitchFamily="34" charset="0"/>
          </a:endParaRPr>
        </a:p>
      </dsp:txBody>
      <dsp:txXfrm rot="10800000">
        <a:off x="1669792" y="4225847"/>
        <a:ext cx="2992526" cy="1627148"/>
      </dsp:txXfrm>
    </dsp:sp>
    <dsp:sp modelId="{9878CA4D-4029-4AD3-BF49-EE79C0287167}">
      <dsp:nvSpPr>
        <dsp:cNvPr id="0" name=""/>
        <dsp:cNvSpPr/>
      </dsp:nvSpPr>
      <dsp:spPr>
        <a:xfrm>
          <a:off x="449430" y="4225847"/>
          <a:ext cx="1627148" cy="16271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Desktop\video(2)\Transpiration%20In%20Plants%20(Low).mp4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8900" dirty="0" smtClean="0">
                <a:latin typeface="Shonar Bangla" pitchFamily="34" charset="0"/>
                <a:cs typeface="Shonar Bangla" pitchFamily="34" charset="0"/>
              </a:rPr>
              <a:t>স্বাগতম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Content Placeholder 3" descr="bd_flow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উদ্ভিদের মূলরোম দ্বারা শোষিত পানি ও খনিজলবণ মূল থেকে পাতায় পৌছানো এবং পাতায় তৈরি খাদ্যবস্তু সারাদেহে ছড়িয়ে পড়াকে পরিবহন বলে । </a:t>
            </a: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পরিবহন সংঘটিত হয় পরিবহন টিস্যু জাইলেম ও ফ্লোয়েমের মাধ্যমে । </a:t>
            </a:r>
            <a:endParaRPr lang="bn-BD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পানি ও খনিজলবণ পরিবহন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এখন প্রস্বেদন ও পরিবহনের উপর একটি ভিডিও দেখি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Transpiration In Plants (Low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2286000" y="2149475"/>
            <a:ext cx="4572000" cy="3429000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253160"/>
              </p:ext>
            </p:extLst>
          </p:nvPr>
        </p:nvGraphicFramePr>
        <p:xfrm>
          <a:off x="3565525" y="3182938"/>
          <a:ext cx="20129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5" imgW="2012760" imgH="491040" progId="Package">
                  <p:embed/>
                </p:oleObj>
              </mc:Choice>
              <mc:Fallback>
                <p:oleObj name="Packager Shell Object" showAsIcon="1" r:id="rId5" imgW="2012760" imgH="4910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3182938"/>
                        <a:ext cx="20129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নিচের প্রশ্নগুলোর উত্তর দাও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প্রস্বেদন কাকে বলে ? </a:t>
            </a:r>
          </a:p>
          <a:p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কোন কোন অংগের মাধ্যমে প্রস্বেদন সংঘটিত হয় ? </a:t>
            </a:r>
          </a:p>
          <a:p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পরিবহন কি ? </a:t>
            </a:r>
          </a:p>
          <a:p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উদ্ভিদের পানি ও খনিজলবণ পরিবহন কিভাবে ঘটে ব্যাখ্যা কর । </a:t>
            </a:r>
          </a:p>
          <a:p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প্রস্বেদনের গুরুত্ব ব্যাখ্যা কর । 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বাড়ির কাজ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পলিথিন মোড়ক দিয়ে প্রস্বেদন এবং পেপেরোমিয়া বা অন্য যেকোনো উদ্ভিদ নিয়ে রঙিন পানির সাহায্যে পরিবহনের পরীক্ষা নিজে করে তোমার মতামত লিখে আনবে 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ধন্যবাদ 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Content Placeholder 3" descr="Gerbera Jamesonii+flower+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981200"/>
            <a:ext cx="5328708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809298"/>
            <a:ext cx="4886325" cy="204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AvRv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</a:t>
            </a:r>
            <a:endParaRPr lang="bn-BD" sz="37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knx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41678"/>
            <a:ext cx="5114925" cy="44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1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600200"/>
            <a:ext cx="7620000" cy="4525963"/>
          </a:xfrm>
          <a:solidFill>
            <a:schemeClr val="accent6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বিষয় – বিজ্ঞান </a:t>
            </a:r>
          </a:p>
          <a:p>
            <a:pPr algn="ctr"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শ্রেণী – ৮ম</a:t>
            </a:r>
            <a:endPara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অধ্যায়  -  ৩য় </a:t>
            </a:r>
            <a:endPara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  -  ৬ – ৯ </a:t>
            </a:r>
            <a:endPara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সময়  -  ৫০ মিনিট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নিচের চিত্র গুলো দেখ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Content Placeholder 3" descr="osmosis-28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0"/>
            <a:ext cx="2819400" cy="2537460"/>
          </a:xfrm>
        </p:spPr>
      </p:pic>
      <p:pic>
        <p:nvPicPr>
          <p:cNvPr id="5" name="Picture 4" descr="Transpiration2.gi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994440"/>
            <a:ext cx="5181600" cy="3635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piration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7239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3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প্রস্বেদন ও পরিবহন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solidFill>
            <a:schemeClr val="accent3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আজকের পাঠ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প্রস্বেদন কি বলতে পারবে ।</a:t>
            </a:r>
          </a:p>
          <a:p>
            <a:r>
              <a:rPr lang="bn-B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প্রস্বেদনের প্রকারভেদ করতে পারবে ।</a:t>
            </a:r>
          </a:p>
          <a:p>
            <a:r>
              <a:rPr lang="bn-B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প্রস্বেদনের গুরুত্ব ব্যাখ্যা করতে পারবে । </a:t>
            </a:r>
          </a:p>
          <a:p>
            <a:r>
              <a:rPr lang="bn-B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পরিবহন অংগ এবং পরিবহন প্রক্রিয়া সম্পর্কে জানতে পারবে । 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এই পাঠ শেষে শিক্ষার্থীরা -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প্রস্বেদন কি ? 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যে প্রক্রিয়ায় উদ্ভিদ প্রয়োজনের অতিরিক্ত পানি বাস্পাকারে বের করে দেয় তাকে প্রস্বেদন বলে  ।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304800"/>
            <a:ext cx="3008313" cy="1162050"/>
          </a:xfr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প্রস্বেদনের প্রকারভেদ 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252462"/>
              </p:ext>
            </p:extLst>
          </p:nvPr>
        </p:nvGraphicFramePr>
        <p:xfrm>
          <a:off x="3581400" y="30480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550" y="1466850"/>
            <a:ext cx="3008313" cy="4691063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প্রস্বেদনের স্থানের ভিত্তিতে প্রস্বেদন তিন প্রকার  ।</a:t>
            </a:r>
            <a:r>
              <a:rPr lang="bn-BD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  <p:bldP spid="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222</Words>
  <Application>Microsoft Office PowerPoint</Application>
  <PresentationFormat>On-screen Show (4:3)</PresentationFormat>
  <Paragraphs>38</Paragraphs>
  <Slides>14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NikoshBAN</vt:lpstr>
      <vt:lpstr>Shonar Bangla</vt:lpstr>
      <vt:lpstr>SutonnyMJ</vt:lpstr>
      <vt:lpstr>Vrinda</vt:lpstr>
      <vt:lpstr>Office Theme</vt:lpstr>
      <vt:lpstr>Package</vt:lpstr>
      <vt:lpstr>স্বাগতম</vt:lpstr>
      <vt:lpstr>PowerPoint Presentation</vt:lpstr>
      <vt:lpstr>পাঠ পরিচিতি</vt:lpstr>
      <vt:lpstr>নিচের চিত্র গুলো দেখ </vt:lpstr>
      <vt:lpstr>PowerPoint Presentation</vt:lpstr>
      <vt:lpstr>আজকের পাঠ </vt:lpstr>
      <vt:lpstr>এই পাঠ শেষে শিক্ষার্থীরা -</vt:lpstr>
      <vt:lpstr>প্রস্বেদন কি ? </vt:lpstr>
      <vt:lpstr>প্রস্বেদনের প্রকারভেদ </vt:lpstr>
      <vt:lpstr>পানি ও খনিজলবণ পরিবহন </vt:lpstr>
      <vt:lpstr>এখন প্রস্বেদন ও পরিবহনের উপর একটি ভিডিও দেখি </vt:lpstr>
      <vt:lpstr>নিচের প্রশ্নগুলোর উত্তর দাও </vt:lpstr>
      <vt:lpstr>বাড়ির কাজ </vt:lpstr>
      <vt:lpstr>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rukshana</dc:creator>
  <cp:lastModifiedBy>HS99N72</cp:lastModifiedBy>
  <cp:revision>34</cp:revision>
  <dcterms:created xsi:type="dcterms:W3CDTF">2006-08-16T00:00:00Z</dcterms:created>
  <dcterms:modified xsi:type="dcterms:W3CDTF">2019-12-12T13:09:23Z</dcterms:modified>
</cp:coreProperties>
</file>