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63" r:id="rId9"/>
    <p:sldId id="265" r:id="rId10"/>
    <p:sldId id="266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6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9" autoAdjust="0"/>
  </p:normalViewPr>
  <p:slideViewPr>
    <p:cSldViewPr snapToGrid="0">
      <p:cViewPr varScale="1">
        <p:scale>
          <a:sx n="61" d="100"/>
          <a:sy n="61" d="100"/>
        </p:scale>
        <p:origin x="10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EE41C-547A-4F36-97AF-49A49A6A643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94E1-2A87-4EE8-BF44-C157054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94E1-2A87-4EE8-BF44-C1570541D1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7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8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2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5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5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5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1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7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8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006D-F459-47FB-B028-2D07FAE1BAA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9A61-9A31-4EC9-BD07-C121DBD6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video/chakma.mp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219214" cy="68427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74014" y="939800"/>
            <a:ext cx="6045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2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5870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2" y="5870712"/>
            <a:ext cx="12192001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</a:rPr>
              <a:t>চাকমাদের কৃষি কাজ 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57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848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84846"/>
            <a:ext cx="12192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</a:rPr>
              <a:t>চাকমাদের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bn-BD" sz="4000" dirty="0" smtClean="0">
                <a:solidFill>
                  <a:srgbClr val="002060"/>
                </a:solidFill>
              </a:rPr>
              <a:t>মাছ </a:t>
            </a:r>
            <a:r>
              <a:rPr lang="bn-BD" sz="4000" dirty="0" smtClean="0">
                <a:solidFill>
                  <a:srgbClr val="002060"/>
                </a:solidFill>
              </a:rPr>
              <a:t>ধরা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0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3"/>
            <a:ext cx="12192000" cy="5946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50226"/>
            <a:ext cx="12192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বোনা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8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502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50226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634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63478"/>
            <a:ext cx="121920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8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817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17704"/>
            <a:ext cx="121920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57116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711686"/>
            <a:ext cx="1219200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7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8972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782518"/>
            <a:ext cx="12192000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4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12192000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8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পাঠ্যবই</a:t>
            </a:r>
            <a:r>
              <a:rPr 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সংযোগঃ</a:t>
            </a:r>
            <a:r>
              <a:rPr 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845" y="1446549"/>
            <a:ext cx="8703493" cy="520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18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66778"/>
            <a:ext cx="12192000" cy="9233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খুলে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590" y="2791886"/>
            <a:ext cx="98198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জীবনধারা তিনটি বাক্যে লিখ।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114" y="4404885"/>
            <a:ext cx="9210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</a:rPr>
              <a:t>দুই নং দল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</a:rPr>
              <a:t>চাকমাদের তিনটি পোশাকের নাম লিখ।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0504" y="5534561"/>
            <a:ext cx="7726017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নং দল</a:t>
            </a:r>
          </a:p>
          <a:p>
            <a:pPr algn="ctr"/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উৎসব সম্পর্কে তিন বাক্যে লিখ।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6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62048"/>
            <a:ext cx="12192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শাকিনুল</a:t>
            </a:r>
            <a:r>
              <a:rPr lang="en-US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43929"/>
            <a:ext cx="12192000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সহকারি শিক্ষক </a:t>
            </a:r>
            <a:endParaRPr lang="en-US" sz="88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90479"/>
            <a:ext cx="12192000" cy="19389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পাড়া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বানিয়াচং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8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0504" y="1683026"/>
            <a:ext cx="8415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বাংলাদেশে কতগুলো ক্ষুদ্র নৃ-গোষ্ঠী আছে?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7496" y="3008243"/>
            <a:ext cx="9395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চাকমারা পুরাতন ফসল পুড়ায় কেন? 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1235" y="4373217"/>
            <a:ext cx="9766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তোমার চাকমা বন্ধু কিভাবে তার উৎসব পালন করে চার বাক্যে লিখ? 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276"/>
            <a:ext cx="121920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5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4488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48800" y="0"/>
            <a:ext cx="2743200" cy="7171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bn-BD" sz="115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15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endParaRPr lang="bn-BD" sz="115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15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endParaRPr lang="bn-BD" sz="115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2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902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2338"/>
            <a:ext cx="12192000" cy="526297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৩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বাংলাদেশের ক্ষুদ্র নৃ-গোষ্ঠী 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চাকমা 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</a:p>
        </p:txBody>
      </p:sp>
    </p:spTree>
    <p:extLst>
      <p:ext uri="{BB962C8B-B14F-4D97-AF65-F5344CB8AC3E}">
        <p14:creationId xmlns:p14="http://schemas.microsoft.com/office/powerpoint/2010/main" val="14023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62048"/>
            <a:ext cx="12192000" cy="4708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</a:rPr>
              <a:t>২.৩.১- বাংলদেশের বিভিন্ন ক্ষুদ্র নৃ-গোষ্ঠীর নাম বলতে পারবে। </a:t>
            </a:r>
          </a:p>
          <a:p>
            <a:r>
              <a:rPr lang="bn-BD" sz="6000" dirty="0" smtClean="0">
                <a:solidFill>
                  <a:srgbClr val="0070C0"/>
                </a:solidFill>
              </a:rPr>
              <a:t>২.৩.২- চাকমা, মারমা, সাওতাল ও মণিপুরিদের সংস্কৃতি(পোশাক, খাদ্য ও উৎসব ইত্যাদি) বর্ণনা করতে পারবে।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9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0" y="3244333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https://www.youtube.com/watch?v=qTMnvu-HQkQ</a:t>
            </a:r>
          </a:p>
        </p:txBody>
      </p:sp>
    </p:spTree>
    <p:extLst>
      <p:ext uri="{BB962C8B-B14F-4D97-AF65-F5344CB8AC3E}">
        <p14:creationId xmlns:p14="http://schemas.microsoft.com/office/powerpoint/2010/main" val="137772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37945"/>
            <a:ext cx="12191999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জনগোষ্ঠী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152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4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34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34100"/>
            <a:ext cx="121920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346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19220"/>
            <a:ext cx="12192000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</a:rPr>
              <a:t>চাকমাদের কৃষিকাজ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4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192</Words>
  <Application>Microsoft Office PowerPoint</Application>
  <PresentationFormat>Widescreen</PresentationFormat>
  <Paragraphs>50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2020-02-01T03:31:47Z</dcterms:created>
  <dcterms:modified xsi:type="dcterms:W3CDTF">2020-02-14T17:22:38Z</dcterms:modified>
</cp:coreProperties>
</file>