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58" r:id="rId3"/>
    <p:sldId id="273" r:id="rId4"/>
    <p:sldId id="274" r:id="rId5"/>
    <p:sldId id="261" r:id="rId6"/>
    <p:sldId id="262" r:id="rId7"/>
    <p:sldId id="263" r:id="rId8"/>
    <p:sldId id="260" r:id="rId9"/>
    <p:sldId id="259" r:id="rId10"/>
    <p:sldId id="275" r:id="rId11"/>
    <p:sldId id="265" r:id="rId12"/>
    <p:sldId id="276" r:id="rId13"/>
    <p:sldId id="280" r:id="rId14"/>
    <p:sldId id="282" r:id="rId15"/>
    <p:sldId id="283" r:id="rId16"/>
    <p:sldId id="269" r:id="rId17"/>
    <p:sldId id="278" r:id="rId18"/>
    <p:sldId id="277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8974" autoAdjust="0"/>
  </p:normalViewPr>
  <p:slideViewPr>
    <p:cSldViewPr snapToGrid="0">
      <p:cViewPr>
        <p:scale>
          <a:sx n="41" d="100"/>
          <a:sy n="41" d="100"/>
        </p:scale>
        <p:origin x="-246" y="-28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32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1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1.png"/><Relationship Id="rId1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/>
      <dgm:t>
        <a:bodyPr/>
        <a:lstStyle/>
        <a:p>
          <a:endParaRPr lang="en-US"/>
        </a:p>
      </dgm:t>
    </dgm:pt>
    <dgm:pt modelId="{6E5377E1-A7C6-492E-A82A-6D2AFB7E4A77}">
      <dgm:prSet phldrT="[Text]"/>
      <dgm:spPr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</dgm:spPr>
      <dgm:t>
        <a:bodyPr/>
        <a:lstStyle/>
        <a:p>
          <a:endParaRPr lang="en-US" dirty="0"/>
        </a:p>
      </dgm:t>
    </dgm:pt>
    <dgm:pt modelId="{BFCF1444-60A6-4D53-82AD-D5358DC1B51D}" type="parTrans" cxnId="{7E834DA8-164A-4AA3-A718-210068471399}">
      <dgm:prSet/>
      <dgm:spPr/>
      <dgm:t>
        <a:bodyPr/>
        <a:lstStyle/>
        <a:p>
          <a:endParaRPr lang="en-US"/>
        </a:p>
      </dgm:t>
    </dgm:pt>
    <dgm:pt modelId="{1FEC747F-B90A-4412-B246-B8861A413D9C}" type="sibTrans" cxnId="{7E834DA8-164A-4AA3-A718-210068471399}">
      <dgm:prSet/>
      <dgm:spPr/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/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5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/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E41740-FBAB-4A9E-849A-990E41033CBA}" type="pres">
      <dgm:prSet presAssocID="{A7E40D1A-C65D-4AD5-91A6-4F67D70032E6}" presName="centerShape" presStyleLbl="node0" presStyleIdx="0" presStyleCnt="1" custScaleX="171818" custScaleY="165106" custLinFactNeighborY="-5062"/>
      <dgm:spPr/>
      <dgm:t>
        <a:bodyPr/>
        <a:lstStyle/>
        <a:p>
          <a:endParaRPr lang="en-US"/>
        </a:p>
      </dgm:t>
    </dgm:pt>
    <dgm:pt modelId="{CE60B442-AB56-41AC-B71A-B82A25DFC02D}" type="pres">
      <dgm:prSet presAssocID="{064B9AD3-E514-472A-B8C9-C8A2865EE26B}" presName="node" presStyleLbl="node1" presStyleIdx="0" presStyleCnt="4" custScaleX="101569" custScaleY="114668" custRadScaleRad="103797" custRadScaleInc="8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36B766A-6736-4960-86BC-6FC7A7C28D25}" type="pres">
      <dgm:prSet presAssocID="{6E5377E1-A7C6-492E-A82A-6D2AFB7E4A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9A9D6-BA7A-423E-B951-6A9DB2BF5746}" type="pres">
      <dgm:prSet presAssocID="{6E5377E1-A7C6-492E-A82A-6D2AFB7E4A77}" presName="dummy" presStyleCnt="0"/>
      <dgm:spPr/>
    </dgm:pt>
    <dgm:pt modelId="{83EF47DA-F5B2-4BC5-ADFC-A4B0BCCC7D41}" type="pres">
      <dgm:prSet presAssocID="{1FEC747F-B90A-4412-B246-B8861A413D9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B530313-3A94-4451-9893-A84A4492B1B7}" type="pres">
      <dgm:prSet presAssocID="{51ECB229-78A3-42BA-B08F-2FA4484944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698E277-765B-4349-8AC6-5125E21CC8D4}" type="pres">
      <dgm:prSet presAssocID="{05E9989D-343B-4A84-BEA9-A86E25CA146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5ABDE96-DA59-45CF-91B7-90CB49F60132}" type="presOf" srcId="{1FEC747F-B90A-4412-B246-B8861A413D9C}" destId="{83EF47DA-F5B2-4BC5-ADFC-A4B0BCCC7D41}" srcOrd="0" destOrd="0" presId="urn:microsoft.com/office/officeart/2005/8/layout/radial6"/>
    <dgm:cxn modelId="{90454427-345D-4B97-A8DC-E4AD959D69BA}" type="presOf" srcId="{61B366E7-689B-4CE9-B1F5-A76FDAE665BA}" destId="{98E933A0-049D-4519-8BDA-56AE1E3FAB78}" srcOrd="0" destOrd="0" presId="urn:microsoft.com/office/officeart/2005/8/layout/radial6"/>
    <dgm:cxn modelId="{FA05CC92-BC2A-4F8C-861B-F273D8D4A126}" type="presOf" srcId="{F512222A-094F-482F-8747-E6C4A04DE7DD}" destId="{92581ECF-1CA5-45A3-8943-5DFEB36DB185}" srcOrd="0" destOrd="0" presId="urn:microsoft.com/office/officeart/2005/8/layout/radial6"/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D0AC344C-DB0E-4BB8-887B-2C93952FAEB8}" srcId="{A7E40D1A-C65D-4AD5-91A6-4F67D70032E6}" destId="{05E9989D-343B-4A84-BEA9-A86E25CA146E}" srcOrd="3" destOrd="0" parTransId="{C0CCBA14-2460-498A-84EB-946EF6ABDD95}" sibTransId="{61B366E7-689B-4CE9-B1F5-A76FDAE665BA}"/>
    <dgm:cxn modelId="{F2C39DF5-0AE5-4B39-849B-F0CDBF588B12}" type="presOf" srcId="{A7E40D1A-C65D-4AD5-91A6-4F67D70032E6}" destId="{ABE41740-FBAB-4A9E-849A-990E41033CBA}" srcOrd="0" destOrd="0" presId="urn:microsoft.com/office/officeart/2005/8/layout/radial6"/>
    <dgm:cxn modelId="{92BF50A3-8D55-445F-B7E4-B5AC0EE82B4E}" type="presOf" srcId="{05E9989D-343B-4A84-BEA9-A86E25CA146E}" destId="{0698E277-765B-4349-8AC6-5125E21CC8D4}" srcOrd="0" destOrd="0" presId="urn:microsoft.com/office/officeart/2005/8/layout/radial6"/>
    <dgm:cxn modelId="{354CB891-B77B-41A0-B35E-B96D669CE775}" type="presOf" srcId="{51ECB229-78A3-42BA-B08F-2FA448494451}" destId="{9B530313-3A94-4451-9893-A84A4492B1B7}" srcOrd="0" destOrd="0" presId="urn:microsoft.com/office/officeart/2005/8/layout/radial6"/>
    <dgm:cxn modelId="{A729D4E8-4CFE-46A2-80AB-66FBFC32F07C}" srcId="{A7E40D1A-C65D-4AD5-91A6-4F67D70032E6}" destId="{51ECB229-78A3-42BA-B08F-2FA448494451}" srcOrd="2" destOrd="0" parTransId="{76D1699C-F234-4115-B533-70C9AE0EC8C4}" sibTransId="{365FC842-BA08-4595-8A76-AA089B455CCD}"/>
    <dgm:cxn modelId="{7E834DA8-164A-4AA3-A718-210068471399}" srcId="{A7E40D1A-C65D-4AD5-91A6-4F67D70032E6}" destId="{6E5377E1-A7C6-492E-A82A-6D2AFB7E4A77}" srcOrd="1" destOrd="0" parTransId="{BFCF1444-60A6-4D53-82AD-D5358DC1B51D}" sibTransId="{1FEC747F-B90A-4412-B246-B8861A413D9C}"/>
    <dgm:cxn modelId="{A6647E0E-2EE3-41C8-BA32-71B3E1D6D4A0}" type="presOf" srcId="{365FC842-BA08-4595-8A76-AA089B455CCD}" destId="{C30AEE6D-6992-4FDE-8822-12D2264B2EFA}" srcOrd="0" destOrd="0" presId="urn:microsoft.com/office/officeart/2005/8/layout/radial6"/>
    <dgm:cxn modelId="{933ECDFD-E448-4225-AD91-9419BD11EBC3}" type="presOf" srcId="{CC3E390A-5B6E-4C4B-9F80-C67B2590B0D6}" destId="{76B44667-1165-4140-A50D-5E81B2DA6414}" srcOrd="0" destOrd="0" presId="urn:microsoft.com/office/officeart/2005/8/layout/radial6"/>
    <dgm:cxn modelId="{C7ABE589-EB69-4130-BE54-CCC563287451}" type="presOf" srcId="{064B9AD3-E514-472A-B8C9-C8A2865EE26B}" destId="{CE60B442-AB56-41AC-B71A-B82A25DFC02D}" srcOrd="0" destOrd="0" presId="urn:microsoft.com/office/officeart/2005/8/layout/radial6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9C529EBB-3523-44C6-BD2F-380A9698C52C}" type="presOf" srcId="{6E5377E1-A7C6-492E-A82A-6D2AFB7E4A77}" destId="{936B766A-6736-4960-86BC-6FC7A7C28D25}" srcOrd="0" destOrd="0" presId="urn:microsoft.com/office/officeart/2005/8/layout/radial6"/>
    <dgm:cxn modelId="{458075CA-4896-41B3-8F3F-647267CA31FE}" type="presParOf" srcId="{76B44667-1165-4140-A50D-5E81B2DA6414}" destId="{ABE41740-FBAB-4A9E-849A-990E41033CBA}" srcOrd="0" destOrd="0" presId="urn:microsoft.com/office/officeart/2005/8/layout/radial6"/>
    <dgm:cxn modelId="{6AECACE7-0A97-417D-A093-5C2D6C946788}" type="presParOf" srcId="{76B44667-1165-4140-A50D-5E81B2DA6414}" destId="{CE60B442-AB56-41AC-B71A-B82A25DFC02D}" srcOrd="1" destOrd="0" presId="urn:microsoft.com/office/officeart/2005/8/layout/radial6"/>
    <dgm:cxn modelId="{BCEFFACB-CE96-4121-97DF-C74B154C1F54}" type="presParOf" srcId="{76B44667-1165-4140-A50D-5E81B2DA6414}" destId="{4A362044-16F1-40E2-B452-B805AE4E1E9E}" srcOrd="2" destOrd="0" presId="urn:microsoft.com/office/officeart/2005/8/layout/radial6"/>
    <dgm:cxn modelId="{4F681464-C80A-473B-BF30-E4062677B764}" type="presParOf" srcId="{76B44667-1165-4140-A50D-5E81B2DA6414}" destId="{92581ECF-1CA5-45A3-8943-5DFEB36DB185}" srcOrd="3" destOrd="0" presId="urn:microsoft.com/office/officeart/2005/8/layout/radial6"/>
    <dgm:cxn modelId="{3594DBCC-849D-4ABC-B5FD-840C9635D1FF}" type="presParOf" srcId="{76B44667-1165-4140-A50D-5E81B2DA6414}" destId="{936B766A-6736-4960-86BC-6FC7A7C28D25}" srcOrd="4" destOrd="0" presId="urn:microsoft.com/office/officeart/2005/8/layout/radial6"/>
    <dgm:cxn modelId="{899390AC-8B02-41BA-8F19-6E1FF0FC9B21}" type="presParOf" srcId="{76B44667-1165-4140-A50D-5E81B2DA6414}" destId="{03A9A9D6-BA7A-423E-B951-6A9DB2BF5746}" srcOrd="5" destOrd="0" presId="urn:microsoft.com/office/officeart/2005/8/layout/radial6"/>
    <dgm:cxn modelId="{B3454599-B0AA-41EE-97B5-F592D8DC71F1}" type="presParOf" srcId="{76B44667-1165-4140-A50D-5E81B2DA6414}" destId="{83EF47DA-F5B2-4BC5-ADFC-A4B0BCCC7D41}" srcOrd="6" destOrd="0" presId="urn:microsoft.com/office/officeart/2005/8/layout/radial6"/>
    <dgm:cxn modelId="{BD42A3F1-2991-4E02-B7C8-95C555B85EF5}" type="presParOf" srcId="{76B44667-1165-4140-A50D-5E81B2DA6414}" destId="{9B530313-3A94-4451-9893-A84A4492B1B7}" srcOrd="7" destOrd="0" presId="urn:microsoft.com/office/officeart/2005/8/layout/radial6"/>
    <dgm:cxn modelId="{CE1F1956-E17E-4455-8291-9320112CAAB6}" type="presParOf" srcId="{76B44667-1165-4140-A50D-5E81B2DA6414}" destId="{0052DED0-6815-4550-99A1-AC636E867118}" srcOrd="8" destOrd="0" presId="urn:microsoft.com/office/officeart/2005/8/layout/radial6"/>
    <dgm:cxn modelId="{B9157989-7853-49AD-B23D-43606E78B56E}" type="presParOf" srcId="{76B44667-1165-4140-A50D-5E81B2DA6414}" destId="{C30AEE6D-6992-4FDE-8822-12D2264B2EFA}" srcOrd="9" destOrd="0" presId="urn:microsoft.com/office/officeart/2005/8/layout/radial6"/>
    <dgm:cxn modelId="{4F0A639A-DD0E-4F93-B0F0-28BA3BC4A562}" type="presParOf" srcId="{76B44667-1165-4140-A50D-5E81B2DA6414}" destId="{0698E277-765B-4349-8AC6-5125E21CC8D4}" srcOrd="10" destOrd="0" presId="urn:microsoft.com/office/officeart/2005/8/layout/radial6"/>
    <dgm:cxn modelId="{DAE440D3-6F5A-42DD-92FB-DFA1C0B4CDD5}" type="presParOf" srcId="{76B44667-1165-4140-A50D-5E81B2DA6414}" destId="{5E387D48-7AF1-422C-AEC6-23F24FEB0200}" srcOrd="11" destOrd="0" presId="urn:microsoft.com/office/officeart/2005/8/layout/radial6"/>
    <dgm:cxn modelId="{09458DC2-83F3-44C5-9603-59ACB038BC82}" type="presParOf" srcId="{76B44667-1165-4140-A50D-5E81B2DA6414}" destId="{98E933A0-049D-4519-8BDA-56AE1E3FAB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en-US" sz="3200" dirty="0" smtClean="0"/>
            <a:t> ১৫ </a:t>
          </a:r>
          <a:r>
            <a:rPr lang="en-US" sz="3200" dirty="0" err="1" smtClean="0"/>
            <a:t>লিটার</a:t>
          </a:r>
          <a:r>
            <a:rPr lang="en-US" sz="3200" dirty="0" smtClean="0"/>
            <a:t> </a:t>
          </a:r>
          <a:endParaRPr lang="en-US" sz="3200" dirty="0"/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r="3000"/>
          </a:stretch>
        </a:blipFill>
      </dgm:spPr>
      <dgm:t>
        <a:bodyPr/>
        <a:lstStyle/>
        <a:p>
          <a:endParaRPr lang="en-US" dirty="0"/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5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E41740-FBAB-4A9E-849A-990E41033CBA}" type="pres">
      <dgm:prSet presAssocID="{A7E40D1A-C65D-4AD5-91A6-4F67D70032E6}" presName="centerShape" presStyleLbl="node0" presStyleIdx="0" presStyleCnt="1" custScaleX="118232" custScaleY="141959" custLinFactNeighborX="1867" custLinFactNeighborY="2781"/>
      <dgm:spPr/>
      <dgm:t>
        <a:bodyPr/>
        <a:lstStyle/>
        <a:p>
          <a:endParaRPr lang="en-US"/>
        </a:p>
      </dgm:t>
    </dgm:pt>
    <dgm:pt modelId="{CE60B442-AB56-41AC-B71A-B82A25DFC02D}" type="pres">
      <dgm:prSet presAssocID="{064B9AD3-E514-472A-B8C9-C8A2865EE26B}" presName="node" presStyleLbl="node1" presStyleIdx="0" presStyleCnt="3" custScaleX="102969" custScaleY="101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B530313-3A94-4451-9893-A84A4492B1B7}" type="pres">
      <dgm:prSet presAssocID="{51ECB229-78A3-42BA-B08F-2FA448494451}" presName="node" presStyleLbl="node1" presStyleIdx="1" presStyleCnt="3" custScaleX="90140" custScaleY="133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698E277-765B-4349-8AC6-5125E21CC8D4}" type="pres">
      <dgm:prSet presAssocID="{05E9989D-343B-4A84-BEA9-A86E25CA146E}" presName="node" presStyleLbl="node1" presStyleIdx="2" presStyleCnt="3" custScaleX="76450" custScaleY="58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5BC81AFA-B1FD-49E5-9AE3-F1A2096A90D4}" type="presOf" srcId="{064B9AD3-E514-472A-B8C9-C8A2865EE26B}" destId="{CE60B442-AB56-41AC-B71A-B82A25DFC02D}" srcOrd="0" destOrd="0" presId="urn:microsoft.com/office/officeart/2005/8/layout/radial6"/>
    <dgm:cxn modelId="{A5DEFBFE-0BE8-407A-B62E-14F8DA8D8651}" type="presOf" srcId="{F512222A-094F-482F-8747-E6C4A04DE7DD}" destId="{92581ECF-1CA5-45A3-8943-5DFEB36DB185}" srcOrd="0" destOrd="0" presId="urn:microsoft.com/office/officeart/2005/8/layout/radial6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BFC29473-1C18-4937-BDDC-A99BE7B6F5FB}" type="presOf" srcId="{A7E40D1A-C65D-4AD5-91A6-4F67D70032E6}" destId="{ABE41740-FBAB-4A9E-849A-990E41033CBA}" srcOrd="0" destOrd="0" presId="urn:microsoft.com/office/officeart/2005/8/layout/radial6"/>
    <dgm:cxn modelId="{95BD1F69-6281-4174-A770-06039A2AB120}" type="presOf" srcId="{05E9989D-343B-4A84-BEA9-A86E25CA146E}" destId="{0698E277-765B-4349-8AC6-5125E21CC8D4}" srcOrd="0" destOrd="0" presId="urn:microsoft.com/office/officeart/2005/8/layout/radial6"/>
    <dgm:cxn modelId="{8AC94965-050C-42E7-84A3-034AED768D6C}" type="presOf" srcId="{CC3E390A-5B6E-4C4B-9F80-C67B2590B0D6}" destId="{76B44667-1165-4140-A50D-5E81B2DA6414}" srcOrd="0" destOrd="0" presId="urn:microsoft.com/office/officeart/2005/8/layout/radial6"/>
    <dgm:cxn modelId="{D0AC344C-DB0E-4BB8-887B-2C93952FAEB8}" srcId="{A7E40D1A-C65D-4AD5-91A6-4F67D70032E6}" destId="{05E9989D-343B-4A84-BEA9-A86E25CA146E}" srcOrd="2" destOrd="0" parTransId="{C0CCBA14-2460-498A-84EB-946EF6ABDD95}" sibTransId="{61B366E7-689B-4CE9-B1F5-A76FDAE665BA}"/>
    <dgm:cxn modelId="{A4D44014-632A-4AAE-86FA-B525703307F1}" type="presOf" srcId="{51ECB229-78A3-42BA-B08F-2FA448494451}" destId="{9B530313-3A94-4451-9893-A84A4492B1B7}" srcOrd="0" destOrd="0" presId="urn:microsoft.com/office/officeart/2005/8/layout/radial6"/>
    <dgm:cxn modelId="{9FA71546-E5A7-4802-A7B3-7C488FD2D468}" type="presOf" srcId="{61B366E7-689B-4CE9-B1F5-A76FDAE665BA}" destId="{98E933A0-049D-4519-8BDA-56AE1E3FAB78}" srcOrd="0" destOrd="0" presId="urn:microsoft.com/office/officeart/2005/8/layout/radial6"/>
    <dgm:cxn modelId="{A729D4E8-4CFE-46A2-80AB-66FBFC32F07C}" srcId="{A7E40D1A-C65D-4AD5-91A6-4F67D70032E6}" destId="{51ECB229-78A3-42BA-B08F-2FA448494451}" srcOrd="1" destOrd="0" parTransId="{76D1699C-F234-4115-B533-70C9AE0EC8C4}" sibTransId="{365FC842-BA08-4595-8A76-AA089B455CCD}"/>
    <dgm:cxn modelId="{9BFE0BD3-CC42-4D61-A004-A58B7F78364B}" type="presOf" srcId="{365FC842-BA08-4595-8A76-AA089B455CCD}" destId="{C30AEE6D-6992-4FDE-8822-12D2264B2EFA}" srcOrd="0" destOrd="0" presId="urn:microsoft.com/office/officeart/2005/8/layout/radial6"/>
    <dgm:cxn modelId="{73EF70E0-8E66-4E9F-A9A9-0A3FF40A8534}" type="presParOf" srcId="{76B44667-1165-4140-A50D-5E81B2DA6414}" destId="{ABE41740-FBAB-4A9E-849A-990E41033CBA}" srcOrd="0" destOrd="0" presId="urn:microsoft.com/office/officeart/2005/8/layout/radial6"/>
    <dgm:cxn modelId="{E805CB34-5E3B-45D5-A785-7B39195F0188}" type="presParOf" srcId="{76B44667-1165-4140-A50D-5E81B2DA6414}" destId="{CE60B442-AB56-41AC-B71A-B82A25DFC02D}" srcOrd="1" destOrd="0" presId="urn:microsoft.com/office/officeart/2005/8/layout/radial6"/>
    <dgm:cxn modelId="{7E2AF465-34CF-48C5-A971-BB57A646B493}" type="presParOf" srcId="{76B44667-1165-4140-A50D-5E81B2DA6414}" destId="{4A362044-16F1-40E2-B452-B805AE4E1E9E}" srcOrd="2" destOrd="0" presId="urn:microsoft.com/office/officeart/2005/8/layout/radial6"/>
    <dgm:cxn modelId="{5E895BD9-8DFC-4107-A89E-FC792630364A}" type="presParOf" srcId="{76B44667-1165-4140-A50D-5E81B2DA6414}" destId="{92581ECF-1CA5-45A3-8943-5DFEB36DB185}" srcOrd="3" destOrd="0" presId="urn:microsoft.com/office/officeart/2005/8/layout/radial6"/>
    <dgm:cxn modelId="{74B250CA-3514-426A-9EB2-45AC8B9E5941}" type="presParOf" srcId="{76B44667-1165-4140-A50D-5E81B2DA6414}" destId="{9B530313-3A94-4451-9893-A84A4492B1B7}" srcOrd="4" destOrd="0" presId="urn:microsoft.com/office/officeart/2005/8/layout/radial6"/>
    <dgm:cxn modelId="{64346B42-A654-4AAA-A05A-A8F55E87CDB6}" type="presParOf" srcId="{76B44667-1165-4140-A50D-5E81B2DA6414}" destId="{0052DED0-6815-4550-99A1-AC636E867118}" srcOrd="5" destOrd="0" presId="urn:microsoft.com/office/officeart/2005/8/layout/radial6"/>
    <dgm:cxn modelId="{69C2A0C1-B34B-419F-9642-9286FA85E301}" type="presParOf" srcId="{76B44667-1165-4140-A50D-5E81B2DA6414}" destId="{C30AEE6D-6992-4FDE-8822-12D2264B2EFA}" srcOrd="6" destOrd="0" presId="urn:microsoft.com/office/officeart/2005/8/layout/radial6"/>
    <dgm:cxn modelId="{C0EA1907-5098-4393-BBD1-D365BE1CE594}" type="presParOf" srcId="{76B44667-1165-4140-A50D-5E81B2DA6414}" destId="{0698E277-765B-4349-8AC6-5125E21CC8D4}" srcOrd="7" destOrd="0" presId="urn:microsoft.com/office/officeart/2005/8/layout/radial6"/>
    <dgm:cxn modelId="{AE269870-162F-49D5-9B11-535F373C644D}" type="presParOf" srcId="{76B44667-1165-4140-A50D-5E81B2DA6414}" destId="{5E387D48-7AF1-422C-AEC6-23F24FEB0200}" srcOrd="8" destOrd="0" presId="urn:microsoft.com/office/officeart/2005/8/layout/radial6"/>
    <dgm:cxn modelId="{2D2A70B7-A3D2-4670-A618-588704D53C01}" type="presParOf" srcId="{76B44667-1165-4140-A50D-5E81B2DA6414}" destId="{98E933A0-049D-4519-8BDA-56AE1E3FAB7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D1A19F-43D6-4E0A-9855-086E1B631FBD}" type="doc">
      <dgm:prSet loTypeId="urn:microsoft.com/office/officeart/2005/8/layout/radial5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1D643C9-07D6-4696-A787-843C8C7E6D3B}">
      <dgm:prSet phldrT="[Text]"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B474EBBC-2628-4553-9C03-D6F32422CCC4}" type="parTrans" cxnId="{8CF94066-2317-43E4-83C6-D17F89C64685}">
      <dgm:prSet/>
      <dgm:spPr/>
      <dgm:t>
        <a:bodyPr/>
        <a:lstStyle/>
        <a:p>
          <a:endParaRPr lang="en-US"/>
        </a:p>
      </dgm:t>
    </dgm:pt>
    <dgm:pt modelId="{DAE770D3-55C0-4C21-AEBD-7EE32D6513ED}" type="sibTrans" cxnId="{8CF94066-2317-43E4-83C6-D17F89C64685}">
      <dgm:prSet/>
      <dgm:spPr/>
      <dgm:t>
        <a:bodyPr/>
        <a:lstStyle/>
        <a:p>
          <a:endParaRPr lang="en-US"/>
        </a:p>
      </dgm:t>
    </dgm:pt>
    <dgm:pt modelId="{90D1EF15-7BB5-422A-A0B8-4F403E455CE5}">
      <dgm:prSet phldrT="[Text]" custT="1"/>
      <dgm:spPr/>
      <dgm:t>
        <a:bodyPr/>
        <a:lstStyle/>
        <a:p>
          <a:r>
            <a:rPr lang="en-US" sz="4000" dirty="0" err="1" smtClean="0">
              <a:effectLst/>
              <a:latin typeface="NikoshBAN" pitchFamily="2" charset="0"/>
              <a:cs typeface="NikoshBAN" pitchFamily="2" charset="0"/>
            </a:rPr>
            <a:t>গসাগু</a:t>
          </a:r>
          <a:endParaRPr lang="en-US" sz="4000" dirty="0">
            <a:effectLst/>
            <a:latin typeface="NikoshBAN" pitchFamily="2" charset="0"/>
            <a:cs typeface="NikoshBAN" pitchFamily="2" charset="0"/>
          </a:endParaRPr>
        </a:p>
      </dgm:t>
    </dgm:pt>
    <dgm:pt modelId="{C23FC31C-9C02-4C1C-BADC-F8C3E708C236}" type="parTrans" cxnId="{C4A85860-A13A-4A8B-8180-02C8C3BDD4FC}">
      <dgm:prSet/>
      <dgm:spPr/>
      <dgm:t>
        <a:bodyPr/>
        <a:lstStyle/>
        <a:p>
          <a:endParaRPr lang="en-US">
            <a:effectLst/>
          </a:endParaRPr>
        </a:p>
      </dgm:t>
    </dgm:pt>
    <dgm:pt modelId="{A4A04A04-F53B-457F-95CA-FA7DC1B52C54}" type="sibTrans" cxnId="{C4A85860-A13A-4A8B-8180-02C8C3BDD4FC}">
      <dgm:prSet/>
      <dgm:spPr/>
      <dgm:t>
        <a:bodyPr/>
        <a:lstStyle/>
        <a:p>
          <a:endParaRPr lang="en-US"/>
        </a:p>
      </dgm:t>
    </dgm:pt>
    <dgm:pt modelId="{EE8E37A4-52AD-4374-9817-5C091A80C302}">
      <dgm:prSet phldrT="[Text]" custT="1"/>
      <dgm:spPr/>
      <dgm:t>
        <a:bodyPr/>
        <a:lstStyle/>
        <a:p>
          <a:r>
            <a:rPr lang="en-US" sz="3600" dirty="0" err="1" smtClean="0">
              <a:effectLst/>
              <a:latin typeface="NikoshBAN" pitchFamily="2" charset="0"/>
              <a:cs typeface="NikoshBAN" pitchFamily="2" charset="0"/>
            </a:rPr>
            <a:t>গরিষ্ঠ</a:t>
          </a:r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1C60055F-FF5A-4ED5-B397-D57CEC77FE20}" type="parTrans" cxnId="{8B9744FE-2BB6-4BBA-A5CE-1579EA2D6F0D}">
      <dgm:prSet/>
      <dgm:spPr/>
      <dgm:t>
        <a:bodyPr/>
        <a:lstStyle/>
        <a:p>
          <a:endParaRPr lang="en-US">
            <a:effectLst/>
          </a:endParaRPr>
        </a:p>
      </dgm:t>
    </dgm:pt>
    <dgm:pt modelId="{7C176347-6E70-44C0-88C4-F027E2026EC1}" type="sibTrans" cxnId="{8B9744FE-2BB6-4BBA-A5CE-1579EA2D6F0D}">
      <dgm:prSet/>
      <dgm:spPr/>
      <dgm:t>
        <a:bodyPr/>
        <a:lstStyle/>
        <a:p>
          <a:endParaRPr lang="en-US"/>
        </a:p>
      </dgm:t>
    </dgm:pt>
    <dgm:pt modelId="{8F6B6C1A-8AC7-42D9-ADC8-4A5867D641BE}">
      <dgm:prSet phldrT="[Text]" custT="1"/>
      <dgm:spPr/>
      <dgm:t>
        <a:bodyPr/>
        <a:lstStyle/>
        <a:p>
          <a:r>
            <a:rPr lang="en-US" sz="3600" dirty="0" err="1" smtClean="0">
              <a:effectLst/>
              <a:latin typeface="NikoshBAN" pitchFamily="2" charset="0"/>
              <a:cs typeface="NikoshBAN" pitchFamily="2" charset="0"/>
            </a:rPr>
            <a:t>বৃহত্তম</a:t>
          </a:r>
          <a:endParaRPr lang="en-US" sz="3600" dirty="0">
            <a:effectLst/>
            <a:latin typeface="NikoshBAN" pitchFamily="2" charset="0"/>
            <a:cs typeface="NikoshBAN" pitchFamily="2" charset="0"/>
          </a:endParaRPr>
        </a:p>
      </dgm:t>
    </dgm:pt>
    <dgm:pt modelId="{91BAD295-8122-4425-A39B-F3F81CE8274F}" type="parTrans" cxnId="{8923ABF1-EE48-4601-84A6-145577691B0A}">
      <dgm:prSet/>
      <dgm:spPr/>
      <dgm:t>
        <a:bodyPr/>
        <a:lstStyle/>
        <a:p>
          <a:endParaRPr lang="en-US">
            <a:effectLst/>
          </a:endParaRPr>
        </a:p>
      </dgm:t>
    </dgm:pt>
    <dgm:pt modelId="{F242C67E-1878-4694-8A78-C707DDE7306E}" type="sibTrans" cxnId="{8923ABF1-EE48-4601-84A6-145577691B0A}">
      <dgm:prSet/>
      <dgm:spPr/>
      <dgm:t>
        <a:bodyPr/>
        <a:lstStyle/>
        <a:p>
          <a:endParaRPr lang="en-US"/>
        </a:p>
      </dgm:t>
    </dgm:pt>
    <dgm:pt modelId="{4D4EB95A-5A67-49D2-A4BD-0BE93447225B}">
      <dgm:prSet phldrT="[Text]" custT="1"/>
      <dgm:spPr/>
      <dgm:t>
        <a:bodyPr/>
        <a:lstStyle/>
        <a:p>
          <a:r>
            <a:rPr lang="en-US" sz="3600" dirty="0" err="1" smtClean="0">
              <a:effectLst/>
              <a:latin typeface="NikoshBAN" pitchFamily="2" charset="0"/>
              <a:cs typeface="NikoshBAN" pitchFamily="2" charset="0"/>
            </a:rPr>
            <a:t>গুণনীয়ক</a:t>
          </a:r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0256C6BE-5F44-4CF9-BD13-59CD94DFEF80}" type="parTrans" cxnId="{34216FF6-36CB-4691-BD5C-6B38C6F84646}">
      <dgm:prSet/>
      <dgm:spPr/>
      <dgm:t>
        <a:bodyPr/>
        <a:lstStyle/>
        <a:p>
          <a:endParaRPr lang="en-US">
            <a:effectLst/>
          </a:endParaRPr>
        </a:p>
      </dgm:t>
    </dgm:pt>
    <dgm:pt modelId="{4E669FA9-CBCB-400F-AFFE-DA26646EE13B}" type="sibTrans" cxnId="{34216FF6-36CB-4691-BD5C-6B38C6F84646}">
      <dgm:prSet/>
      <dgm:spPr/>
      <dgm:t>
        <a:bodyPr/>
        <a:lstStyle/>
        <a:p>
          <a:endParaRPr lang="en-US"/>
        </a:p>
      </dgm:t>
    </dgm:pt>
    <dgm:pt modelId="{1A6CDA77-A08E-4683-93E6-5913CD751459}">
      <dgm:prSet custT="1"/>
      <dgm:spPr/>
      <dgm:t>
        <a:bodyPr/>
        <a:lstStyle/>
        <a:p>
          <a:r>
            <a:rPr lang="en-US" sz="3600" dirty="0" err="1" smtClean="0">
              <a:effectLst/>
              <a:latin typeface="NikoshBAN" pitchFamily="2" charset="0"/>
              <a:cs typeface="NikoshBAN" pitchFamily="2" charset="0"/>
            </a:rPr>
            <a:t>সর্বাধিক</a:t>
          </a:r>
          <a:endParaRPr lang="en-US" sz="3600" dirty="0">
            <a:effectLst/>
            <a:latin typeface="NikoshBAN" pitchFamily="2" charset="0"/>
            <a:cs typeface="NikoshBAN" pitchFamily="2" charset="0"/>
          </a:endParaRPr>
        </a:p>
      </dgm:t>
    </dgm:pt>
    <dgm:pt modelId="{DF0FC897-30AE-4368-BDBA-5157422F251D}" type="parTrans" cxnId="{2F554A0C-01FB-4DFB-A87C-B590CB5CEE00}">
      <dgm:prSet/>
      <dgm:spPr/>
      <dgm:t>
        <a:bodyPr/>
        <a:lstStyle/>
        <a:p>
          <a:endParaRPr lang="en-US">
            <a:effectLst/>
          </a:endParaRPr>
        </a:p>
      </dgm:t>
    </dgm:pt>
    <dgm:pt modelId="{0428A572-5D9C-4398-886C-48E28DE54253}" type="sibTrans" cxnId="{2F554A0C-01FB-4DFB-A87C-B590CB5CEE00}">
      <dgm:prSet/>
      <dgm:spPr/>
      <dgm:t>
        <a:bodyPr/>
        <a:lstStyle/>
        <a:p>
          <a:endParaRPr lang="en-US"/>
        </a:p>
      </dgm:t>
    </dgm:pt>
    <dgm:pt modelId="{5E9E33CB-71DE-49B3-9807-CE6F42ECA9E4}">
      <dgm:prSet/>
      <dgm:spPr/>
      <dgm:t>
        <a:bodyPr/>
        <a:lstStyle/>
        <a:p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140BDE50-38D2-475F-8D08-557826DA3F28}" type="parTrans" cxnId="{DA987C2F-339E-4869-AFCB-06E05DFE240F}">
      <dgm:prSet/>
      <dgm:spPr/>
      <dgm:t>
        <a:bodyPr/>
        <a:lstStyle/>
        <a:p>
          <a:endParaRPr lang="en-US">
            <a:effectLst/>
          </a:endParaRPr>
        </a:p>
      </dgm:t>
    </dgm:pt>
    <dgm:pt modelId="{45601BA2-B18A-494E-A039-3CF22A3E9B91}" type="sibTrans" cxnId="{DA987C2F-339E-4869-AFCB-06E05DFE240F}">
      <dgm:prSet/>
      <dgm:spPr/>
      <dgm:t>
        <a:bodyPr/>
        <a:lstStyle/>
        <a:p>
          <a:endParaRPr lang="en-US"/>
        </a:p>
      </dgm:t>
    </dgm:pt>
    <dgm:pt modelId="{3CA9C366-909A-461E-BDC9-C8C18A737712}" type="pres">
      <dgm:prSet presAssocID="{49D1A19F-43D6-4E0A-9855-086E1B631F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1EA08D-DF4D-4B3A-88B4-8B8C7BCF8893}" type="pres">
      <dgm:prSet presAssocID="{81D643C9-07D6-4696-A787-843C8C7E6D3B}" presName="centerShape" presStyleLbl="node0" presStyleIdx="0" presStyleCnt="1" custScaleX="127437" custScaleY="122106"/>
      <dgm:spPr/>
      <dgm:t>
        <a:bodyPr/>
        <a:lstStyle/>
        <a:p>
          <a:endParaRPr lang="en-US"/>
        </a:p>
      </dgm:t>
    </dgm:pt>
    <dgm:pt modelId="{2B3E77F0-EB7C-42BB-9881-21A0A7A8019F}" type="pres">
      <dgm:prSet presAssocID="{C23FC31C-9C02-4C1C-BADC-F8C3E708C23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07EFB3C-07B0-46B1-B089-8D5C14FC96E1}" type="pres">
      <dgm:prSet presAssocID="{C23FC31C-9C02-4C1C-BADC-F8C3E708C23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DCA1F05-16BA-433B-B035-4D3C4DD209ED}" type="pres">
      <dgm:prSet presAssocID="{90D1EF15-7BB5-422A-A0B8-4F403E455CE5}" presName="node" presStyleLbl="node1" presStyleIdx="0" presStyleCnt="6" custScaleX="108070" custScaleY="80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FFE3-C879-47C2-BB6B-188738245D62}" type="pres">
      <dgm:prSet presAssocID="{1C60055F-FF5A-4ED5-B397-D57CEC77FE2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9F8D230C-38DF-405A-AB39-87F5C12C4C3E}" type="pres">
      <dgm:prSet presAssocID="{1C60055F-FF5A-4ED5-B397-D57CEC77FE2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ECE089E-F5DE-4741-8637-2E901B53B990}" type="pres">
      <dgm:prSet presAssocID="{EE8E37A4-52AD-4374-9817-5C091A80C302}" presName="node" presStyleLbl="node1" presStyleIdx="1" presStyleCnt="6" custScaleX="102488" custScaleY="75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D65CF-E5BF-41ED-9DD7-5D01732A127C}" type="pres">
      <dgm:prSet presAssocID="{140BDE50-38D2-475F-8D08-557826DA3F2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58C8405-F2B6-4D0D-AA1E-C96E15DE0B4C}" type="pres">
      <dgm:prSet presAssocID="{140BDE50-38D2-475F-8D08-557826DA3F2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D9DB9BB-C27E-4FE1-A15C-1593FF17104F}" type="pres">
      <dgm:prSet presAssocID="{5E9E33CB-71DE-49B3-9807-CE6F42ECA9E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8C06F-76C0-4BF2-B5B7-A52A496C36E5}" type="pres">
      <dgm:prSet presAssocID="{DF0FC897-30AE-4368-BDBA-5157422F251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0C4BC37-60DB-4EF3-838F-6BC4A742A9F1}" type="pres">
      <dgm:prSet presAssocID="{DF0FC897-30AE-4368-BDBA-5157422F251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50EAB16-4234-42F3-8336-F89726239BD1}" type="pres">
      <dgm:prSet presAssocID="{1A6CDA77-A08E-4683-93E6-5913CD751459}" presName="node" presStyleLbl="node1" presStyleIdx="3" presStyleCnt="6" custScaleX="129270" custScaleY="91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64D03-6264-4E03-8081-28B4535F51A2}" type="pres">
      <dgm:prSet presAssocID="{91BAD295-8122-4425-A39B-F3F81CE8274F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3EFABDF-3BFD-4203-86D7-B08800053FDA}" type="pres">
      <dgm:prSet presAssocID="{91BAD295-8122-4425-A39B-F3F81CE8274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CA66E20-BDF4-43A0-ADAE-876036AB3435}" type="pres">
      <dgm:prSet presAssocID="{8F6B6C1A-8AC7-42D9-ADC8-4A5867D641BE}" presName="node" presStyleLbl="node1" presStyleIdx="4" presStyleCnt="6" custScaleX="122633" custScaleY="84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CF333-55B3-4EF5-8C9D-78E2671F0312}" type="pres">
      <dgm:prSet presAssocID="{0256C6BE-5F44-4CF9-BD13-59CD94DFEF8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AE375BC-1AC8-4482-ADC8-6CECCA4F2AEC}" type="pres">
      <dgm:prSet presAssocID="{0256C6BE-5F44-4CF9-BD13-59CD94DFEF8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4F61AB2-61A3-41C4-843C-CBD22BE6ECEB}" type="pres">
      <dgm:prSet presAssocID="{4D4EB95A-5A67-49D2-A4BD-0BE93447225B}" presName="node" presStyleLbl="node1" presStyleIdx="5" presStyleCnt="6" custScaleX="124956" custScaleY="65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DCB2A0-0B1B-4C9A-9112-74B573A749F5}" type="presOf" srcId="{140BDE50-38D2-475F-8D08-557826DA3F28}" destId="{8D6D65CF-E5BF-41ED-9DD7-5D01732A127C}" srcOrd="0" destOrd="0" presId="urn:microsoft.com/office/officeart/2005/8/layout/radial5"/>
    <dgm:cxn modelId="{6BE3CF58-F83C-4491-9131-BF22905E7429}" type="presOf" srcId="{1A6CDA77-A08E-4683-93E6-5913CD751459}" destId="{750EAB16-4234-42F3-8336-F89726239BD1}" srcOrd="0" destOrd="0" presId="urn:microsoft.com/office/officeart/2005/8/layout/radial5"/>
    <dgm:cxn modelId="{0E0C1602-4C75-46A6-AE08-DF3229E5B917}" type="presOf" srcId="{91BAD295-8122-4425-A39B-F3F81CE8274F}" destId="{83EFABDF-3BFD-4203-86D7-B08800053FDA}" srcOrd="1" destOrd="0" presId="urn:microsoft.com/office/officeart/2005/8/layout/radial5"/>
    <dgm:cxn modelId="{23A4EF5C-3329-410F-8E96-248752CE269D}" type="presOf" srcId="{C23FC31C-9C02-4C1C-BADC-F8C3E708C236}" destId="{2B3E77F0-EB7C-42BB-9881-21A0A7A8019F}" srcOrd="0" destOrd="0" presId="urn:microsoft.com/office/officeart/2005/8/layout/radial5"/>
    <dgm:cxn modelId="{B5FD971C-9459-449D-943E-0396C3D8FD6D}" type="presOf" srcId="{C23FC31C-9C02-4C1C-BADC-F8C3E708C236}" destId="{A07EFB3C-07B0-46B1-B089-8D5C14FC96E1}" srcOrd="1" destOrd="0" presId="urn:microsoft.com/office/officeart/2005/8/layout/radial5"/>
    <dgm:cxn modelId="{9BC05C1B-56E2-4FF8-89CC-BC673BA37C11}" type="presOf" srcId="{81D643C9-07D6-4696-A787-843C8C7E6D3B}" destId="{B81EA08D-DF4D-4B3A-88B4-8B8C7BCF8893}" srcOrd="0" destOrd="0" presId="urn:microsoft.com/office/officeart/2005/8/layout/radial5"/>
    <dgm:cxn modelId="{05D00AE2-2F18-4D1A-BC54-AC7C61162BD2}" type="presOf" srcId="{1C60055F-FF5A-4ED5-B397-D57CEC77FE20}" destId="{9F8D230C-38DF-405A-AB39-87F5C12C4C3E}" srcOrd="1" destOrd="0" presId="urn:microsoft.com/office/officeart/2005/8/layout/radial5"/>
    <dgm:cxn modelId="{A262DC11-E949-44E8-8104-6A005E5A0D47}" type="presOf" srcId="{1C60055F-FF5A-4ED5-B397-D57CEC77FE20}" destId="{7A6BFFE3-C879-47C2-BB6B-188738245D62}" srcOrd="0" destOrd="0" presId="urn:microsoft.com/office/officeart/2005/8/layout/radial5"/>
    <dgm:cxn modelId="{34216FF6-36CB-4691-BD5C-6B38C6F84646}" srcId="{81D643C9-07D6-4696-A787-843C8C7E6D3B}" destId="{4D4EB95A-5A67-49D2-A4BD-0BE93447225B}" srcOrd="5" destOrd="0" parTransId="{0256C6BE-5F44-4CF9-BD13-59CD94DFEF80}" sibTransId="{4E669FA9-CBCB-400F-AFFE-DA26646EE13B}"/>
    <dgm:cxn modelId="{2F554A0C-01FB-4DFB-A87C-B590CB5CEE00}" srcId="{81D643C9-07D6-4696-A787-843C8C7E6D3B}" destId="{1A6CDA77-A08E-4683-93E6-5913CD751459}" srcOrd="3" destOrd="0" parTransId="{DF0FC897-30AE-4368-BDBA-5157422F251D}" sibTransId="{0428A572-5D9C-4398-886C-48E28DE54253}"/>
    <dgm:cxn modelId="{8B9744FE-2BB6-4BBA-A5CE-1579EA2D6F0D}" srcId="{81D643C9-07D6-4696-A787-843C8C7E6D3B}" destId="{EE8E37A4-52AD-4374-9817-5C091A80C302}" srcOrd="1" destOrd="0" parTransId="{1C60055F-FF5A-4ED5-B397-D57CEC77FE20}" sibTransId="{7C176347-6E70-44C0-88C4-F027E2026EC1}"/>
    <dgm:cxn modelId="{E82DC83E-C33C-4B17-BE37-080A9F975A1D}" type="presOf" srcId="{DF0FC897-30AE-4368-BDBA-5157422F251D}" destId="{20C4BC37-60DB-4EF3-838F-6BC4A742A9F1}" srcOrd="1" destOrd="0" presId="urn:microsoft.com/office/officeart/2005/8/layout/radial5"/>
    <dgm:cxn modelId="{BAAE172E-6F6D-4EB3-BB50-F7B08B8CB1BA}" type="presOf" srcId="{EE8E37A4-52AD-4374-9817-5C091A80C302}" destId="{0ECE089E-F5DE-4741-8637-2E901B53B990}" srcOrd="0" destOrd="0" presId="urn:microsoft.com/office/officeart/2005/8/layout/radial5"/>
    <dgm:cxn modelId="{8CF94066-2317-43E4-83C6-D17F89C64685}" srcId="{49D1A19F-43D6-4E0A-9855-086E1B631FBD}" destId="{81D643C9-07D6-4696-A787-843C8C7E6D3B}" srcOrd="0" destOrd="0" parTransId="{B474EBBC-2628-4553-9C03-D6F32422CCC4}" sibTransId="{DAE770D3-55C0-4C21-AEBD-7EE32D6513ED}"/>
    <dgm:cxn modelId="{8923ABF1-EE48-4601-84A6-145577691B0A}" srcId="{81D643C9-07D6-4696-A787-843C8C7E6D3B}" destId="{8F6B6C1A-8AC7-42D9-ADC8-4A5867D641BE}" srcOrd="4" destOrd="0" parTransId="{91BAD295-8122-4425-A39B-F3F81CE8274F}" sibTransId="{F242C67E-1878-4694-8A78-C707DDE7306E}"/>
    <dgm:cxn modelId="{D5D55D28-F0FB-4351-AE55-AD5BFA455754}" type="presOf" srcId="{DF0FC897-30AE-4368-BDBA-5157422F251D}" destId="{7008C06F-76C0-4BF2-B5B7-A52A496C36E5}" srcOrd="0" destOrd="0" presId="urn:microsoft.com/office/officeart/2005/8/layout/radial5"/>
    <dgm:cxn modelId="{59A42469-4E64-4A6F-981D-EB1F49FF83D0}" type="presOf" srcId="{4D4EB95A-5A67-49D2-A4BD-0BE93447225B}" destId="{A4F61AB2-61A3-41C4-843C-CBD22BE6ECEB}" srcOrd="0" destOrd="0" presId="urn:microsoft.com/office/officeart/2005/8/layout/radial5"/>
    <dgm:cxn modelId="{DA987C2F-339E-4869-AFCB-06E05DFE240F}" srcId="{81D643C9-07D6-4696-A787-843C8C7E6D3B}" destId="{5E9E33CB-71DE-49B3-9807-CE6F42ECA9E4}" srcOrd="2" destOrd="0" parTransId="{140BDE50-38D2-475F-8D08-557826DA3F28}" sibTransId="{45601BA2-B18A-494E-A039-3CF22A3E9B91}"/>
    <dgm:cxn modelId="{C4A85860-A13A-4A8B-8180-02C8C3BDD4FC}" srcId="{81D643C9-07D6-4696-A787-843C8C7E6D3B}" destId="{90D1EF15-7BB5-422A-A0B8-4F403E455CE5}" srcOrd="0" destOrd="0" parTransId="{C23FC31C-9C02-4C1C-BADC-F8C3E708C236}" sibTransId="{A4A04A04-F53B-457F-95CA-FA7DC1B52C54}"/>
    <dgm:cxn modelId="{EB4CE169-93B9-4F81-9CAA-6501175B83A3}" type="presOf" srcId="{0256C6BE-5F44-4CF9-BD13-59CD94DFEF80}" destId="{D32CF333-55B3-4EF5-8C9D-78E2671F0312}" srcOrd="0" destOrd="0" presId="urn:microsoft.com/office/officeart/2005/8/layout/radial5"/>
    <dgm:cxn modelId="{0ED5CFBF-6837-4341-8308-49FF0C716EE2}" type="presOf" srcId="{8F6B6C1A-8AC7-42D9-ADC8-4A5867D641BE}" destId="{8CA66E20-BDF4-43A0-ADAE-876036AB3435}" srcOrd="0" destOrd="0" presId="urn:microsoft.com/office/officeart/2005/8/layout/radial5"/>
    <dgm:cxn modelId="{8C82ACB8-34EA-4C9A-9346-CD3A99BE9553}" type="presOf" srcId="{0256C6BE-5F44-4CF9-BD13-59CD94DFEF80}" destId="{4AE375BC-1AC8-4482-ADC8-6CECCA4F2AEC}" srcOrd="1" destOrd="0" presId="urn:microsoft.com/office/officeart/2005/8/layout/radial5"/>
    <dgm:cxn modelId="{22791FE1-AEF5-42CA-B036-C45B5E5E02FB}" type="presOf" srcId="{90D1EF15-7BB5-422A-A0B8-4F403E455CE5}" destId="{EDCA1F05-16BA-433B-B035-4D3C4DD209ED}" srcOrd="0" destOrd="0" presId="urn:microsoft.com/office/officeart/2005/8/layout/radial5"/>
    <dgm:cxn modelId="{9CCACB01-5414-4CDE-9610-14CB4538F32E}" type="presOf" srcId="{49D1A19F-43D6-4E0A-9855-086E1B631FBD}" destId="{3CA9C366-909A-461E-BDC9-C8C18A737712}" srcOrd="0" destOrd="0" presId="urn:microsoft.com/office/officeart/2005/8/layout/radial5"/>
    <dgm:cxn modelId="{ACC4F53D-AA42-4F86-94B3-1A2489F52E63}" type="presOf" srcId="{91BAD295-8122-4425-A39B-F3F81CE8274F}" destId="{A7464D03-6264-4E03-8081-28B4535F51A2}" srcOrd="0" destOrd="0" presId="urn:microsoft.com/office/officeart/2005/8/layout/radial5"/>
    <dgm:cxn modelId="{52E84F26-3A2C-4A06-829D-343F31D932EB}" type="presOf" srcId="{5E9E33CB-71DE-49B3-9807-CE6F42ECA9E4}" destId="{8D9DB9BB-C27E-4FE1-A15C-1593FF17104F}" srcOrd="0" destOrd="0" presId="urn:microsoft.com/office/officeart/2005/8/layout/radial5"/>
    <dgm:cxn modelId="{0EE88E26-4CCA-44B7-9163-F9A858793551}" type="presOf" srcId="{140BDE50-38D2-475F-8D08-557826DA3F28}" destId="{258C8405-F2B6-4D0D-AA1E-C96E15DE0B4C}" srcOrd="1" destOrd="0" presId="urn:microsoft.com/office/officeart/2005/8/layout/radial5"/>
    <dgm:cxn modelId="{15A7326C-D4F7-4AE0-A6EB-35B673D02254}" type="presParOf" srcId="{3CA9C366-909A-461E-BDC9-C8C18A737712}" destId="{B81EA08D-DF4D-4B3A-88B4-8B8C7BCF8893}" srcOrd="0" destOrd="0" presId="urn:microsoft.com/office/officeart/2005/8/layout/radial5"/>
    <dgm:cxn modelId="{CE17B29A-A489-44AB-95BF-9A7B8278F8D9}" type="presParOf" srcId="{3CA9C366-909A-461E-BDC9-C8C18A737712}" destId="{2B3E77F0-EB7C-42BB-9881-21A0A7A8019F}" srcOrd="1" destOrd="0" presId="urn:microsoft.com/office/officeart/2005/8/layout/radial5"/>
    <dgm:cxn modelId="{31B31DA5-1ADF-44FC-88CD-E2264F6A78A3}" type="presParOf" srcId="{2B3E77F0-EB7C-42BB-9881-21A0A7A8019F}" destId="{A07EFB3C-07B0-46B1-B089-8D5C14FC96E1}" srcOrd="0" destOrd="0" presId="urn:microsoft.com/office/officeart/2005/8/layout/radial5"/>
    <dgm:cxn modelId="{F14A5F34-963A-40EE-A3AB-2F9CF228432A}" type="presParOf" srcId="{3CA9C366-909A-461E-BDC9-C8C18A737712}" destId="{EDCA1F05-16BA-433B-B035-4D3C4DD209ED}" srcOrd="2" destOrd="0" presId="urn:microsoft.com/office/officeart/2005/8/layout/radial5"/>
    <dgm:cxn modelId="{708F75FC-81A6-4D3E-A509-F8DD96F1F3AB}" type="presParOf" srcId="{3CA9C366-909A-461E-BDC9-C8C18A737712}" destId="{7A6BFFE3-C879-47C2-BB6B-188738245D62}" srcOrd="3" destOrd="0" presId="urn:microsoft.com/office/officeart/2005/8/layout/radial5"/>
    <dgm:cxn modelId="{1C9A9A6B-74F2-4168-A934-D3CB7D0EADE6}" type="presParOf" srcId="{7A6BFFE3-C879-47C2-BB6B-188738245D62}" destId="{9F8D230C-38DF-405A-AB39-87F5C12C4C3E}" srcOrd="0" destOrd="0" presId="urn:microsoft.com/office/officeart/2005/8/layout/radial5"/>
    <dgm:cxn modelId="{E83A24E5-997B-465B-86FD-08796DE46B86}" type="presParOf" srcId="{3CA9C366-909A-461E-BDC9-C8C18A737712}" destId="{0ECE089E-F5DE-4741-8637-2E901B53B990}" srcOrd="4" destOrd="0" presId="urn:microsoft.com/office/officeart/2005/8/layout/radial5"/>
    <dgm:cxn modelId="{CF6D17A8-46FB-4359-83B6-6EAF845A15B7}" type="presParOf" srcId="{3CA9C366-909A-461E-BDC9-C8C18A737712}" destId="{8D6D65CF-E5BF-41ED-9DD7-5D01732A127C}" srcOrd="5" destOrd="0" presId="urn:microsoft.com/office/officeart/2005/8/layout/radial5"/>
    <dgm:cxn modelId="{BB9FF975-9B9C-427D-924C-2913AFD7F42E}" type="presParOf" srcId="{8D6D65CF-E5BF-41ED-9DD7-5D01732A127C}" destId="{258C8405-F2B6-4D0D-AA1E-C96E15DE0B4C}" srcOrd="0" destOrd="0" presId="urn:microsoft.com/office/officeart/2005/8/layout/radial5"/>
    <dgm:cxn modelId="{91A5E5D8-CF41-4919-927F-5CFC96B6112F}" type="presParOf" srcId="{3CA9C366-909A-461E-BDC9-C8C18A737712}" destId="{8D9DB9BB-C27E-4FE1-A15C-1593FF17104F}" srcOrd="6" destOrd="0" presId="urn:microsoft.com/office/officeart/2005/8/layout/radial5"/>
    <dgm:cxn modelId="{524D9422-44C0-48C3-9454-997350AF8114}" type="presParOf" srcId="{3CA9C366-909A-461E-BDC9-C8C18A737712}" destId="{7008C06F-76C0-4BF2-B5B7-A52A496C36E5}" srcOrd="7" destOrd="0" presId="urn:microsoft.com/office/officeart/2005/8/layout/radial5"/>
    <dgm:cxn modelId="{D6DFA9C5-3EE5-4342-A724-CBB4C0831696}" type="presParOf" srcId="{7008C06F-76C0-4BF2-B5B7-A52A496C36E5}" destId="{20C4BC37-60DB-4EF3-838F-6BC4A742A9F1}" srcOrd="0" destOrd="0" presId="urn:microsoft.com/office/officeart/2005/8/layout/radial5"/>
    <dgm:cxn modelId="{AD4FAB80-D871-47B6-A876-23A7341F550B}" type="presParOf" srcId="{3CA9C366-909A-461E-BDC9-C8C18A737712}" destId="{750EAB16-4234-42F3-8336-F89726239BD1}" srcOrd="8" destOrd="0" presId="urn:microsoft.com/office/officeart/2005/8/layout/radial5"/>
    <dgm:cxn modelId="{13039982-4AE6-4758-B46B-4958F7D34B2D}" type="presParOf" srcId="{3CA9C366-909A-461E-BDC9-C8C18A737712}" destId="{A7464D03-6264-4E03-8081-28B4535F51A2}" srcOrd="9" destOrd="0" presId="urn:microsoft.com/office/officeart/2005/8/layout/radial5"/>
    <dgm:cxn modelId="{80063D7B-D58D-442F-8852-866D4363DE2C}" type="presParOf" srcId="{A7464D03-6264-4E03-8081-28B4535F51A2}" destId="{83EFABDF-3BFD-4203-86D7-B08800053FDA}" srcOrd="0" destOrd="0" presId="urn:microsoft.com/office/officeart/2005/8/layout/radial5"/>
    <dgm:cxn modelId="{AEFE85D2-E4DD-465C-853B-2F4BC0ADF413}" type="presParOf" srcId="{3CA9C366-909A-461E-BDC9-C8C18A737712}" destId="{8CA66E20-BDF4-43A0-ADAE-876036AB3435}" srcOrd="10" destOrd="0" presId="urn:microsoft.com/office/officeart/2005/8/layout/radial5"/>
    <dgm:cxn modelId="{E02B7E48-1DC0-4A3F-9949-B902E4B0261A}" type="presParOf" srcId="{3CA9C366-909A-461E-BDC9-C8C18A737712}" destId="{D32CF333-55B3-4EF5-8C9D-78E2671F0312}" srcOrd="11" destOrd="0" presId="urn:microsoft.com/office/officeart/2005/8/layout/radial5"/>
    <dgm:cxn modelId="{23B898C6-FB73-4334-953D-57F49AE8B1C8}" type="presParOf" srcId="{D32CF333-55B3-4EF5-8C9D-78E2671F0312}" destId="{4AE375BC-1AC8-4482-ADC8-6CECCA4F2AEC}" srcOrd="0" destOrd="0" presId="urn:microsoft.com/office/officeart/2005/8/layout/radial5"/>
    <dgm:cxn modelId="{40CD2AF5-A767-4892-B87F-C6FBA64B2378}" type="presParOf" srcId="{3CA9C366-909A-461E-BDC9-C8C18A737712}" destId="{A4F61AB2-61A3-41C4-843C-CBD22BE6ECEB}" srcOrd="12" destOrd="0" presId="urn:microsoft.com/office/officeart/2005/8/layout/radial5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528166" y="610439"/>
          <a:ext cx="3526196" cy="3526196"/>
        </a:xfrm>
        <a:prstGeom prst="blockArc">
          <a:avLst>
            <a:gd name="adj1" fmla="val 10673026"/>
            <a:gd name="adj2" fmla="val 16228048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529341" y="674034"/>
          <a:ext cx="3526196" cy="352619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EF47DA-F5B2-4BC5-ADFC-A4B0BCCC7D41}">
      <dsp:nvSpPr>
        <dsp:cNvPr id="0" name=""/>
        <dsp:cNvSpPr/>
      </dsp:nvSpPr>
      <dsp:spPr>
        <a:xfrm>
          <a:off x="529341" y="674034"/>
          <a:ext cx="3526196" cy="3526196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530514" y="610456"/>
          <a:ext cx="3526196" cy="3526196"/>
        </a:xfrm>
        <a:prstGeom prst="blockArc">
          <a:avLst>
            <a:gd name="adj1" fmla="val 16223360"/>
            <a:gd name="adj2" fmla="val 126939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898080" y="922888"/>
          <a:ext cx="2788717" cy="26797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06478" y="1315332"/>
        <a:ext cx="1971921" cy="1894889"/>
      </dsp:txXfrm>
    </dsp:sp>
    <dsp:sp modelId="{CE60B442-AB56-41AC-B71A-B82A25DFC02D}">
      <dsp:nvSpPr>
        <dsp:cNvPr id="0" name=""/>
        <dsp:cNvSpPr/>
      </dsp:nvSpPr>
      <dsp:spPr>
        <a:xfrm>
          <a:off x="1728330" y="0"/>
          <a:ext cx="1153971" cy="1302795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1897325" y="190790"/>
        <a:ext cx="815981" cy="921215"/>
      </dsp:txXfrm>
    </dsp:sp>
    <dsp:sp modelId="{936B766A-6736-4960-86BC-6FC7A7C28D25}">
      <dsp:nvSpPr>
        <dsp:cNvPr id="0" name=""/>
        <dsp:cNvSpPr/>
      </dsp:nvSpPr>
      <dsp:spPr>
        <a:xfrm>
          <a:off x="3446563" y="1869060"/>
          <a:ext cx="1136145" cy="1136145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3612948" y="2035445"/>
        <a:ext cx="803375" cy="803375"/>
      </dsp:txXfrm>
    </dsp:sp>
    <dsp:sp modelId="{9B530313-3A94-4451-9893-A84A4492B1B7}">
      <dsp:nvSpPr>
        <dsp:cNvPr id="0" name=""/>
        <dsp:cNvSpPr/>
      </dsp:nvSpPr>
      <dsp:spPr>
        <a:xfrm>
          <a:off x="1724366" y="3591257"/>
          <a:ext cx="1136145" cy="1136145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890751" y="3757642"/>
        <a:ext cx="803375" cy="803375"/>
      </dsp:txXfrm>
    </dsp:sp>
    <dsp:sp modelId="{0698E277-765B-4349-8AC6-5125E21CC8D4}">
      <dsp:nvSpPr>
        <dsp:cNvPr id="0" name=""/>
        <dsp:cNvSpPr/>
      </dsp:nvSpPr>
      <dsp:spPr>
        <a:xfrm>
          <a:off x="2169" y="1869060"/>
          <a:ext cx="1136145" cy="11361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t="10000" r="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68554" y="2035445"/>
        <a:ext cx="803375" cy="803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420798" y="562504"/>
          <a:ext cx="3725443" cy="3725443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420798" y="562504"/>
          <a:ext cx="3725443" cy="3725443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420798" y="562504"/>
          <a:ext cx="3725443" cy="3725443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1336889" y="1308249"/>
          <a:ext cx="2029139" cy="24363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১৫ </a:t>
          </a:r>
          <a:r>
            <a:rPr lang="en-US" sz="3200" kern="1200" dirty="0" err="1" smtClean="0"/>
            <a:t>লিটার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1634050" y="1665044"/>
        <a:ext cx="1434817" cy="1722760"/>
      </dsp:txXfrm>
    </dsp:sp>
    <dsp:sp modelId="{CE60B442-AB56-41AC-B71A-B82A25DFC02D}">
      <dsp:nvSpPr>
        <dsp:cNvPr id="0" name=""/>
        <dsp:cNvSpPr/>
      </dsp:nvSpPr>
      <dsp:spPr>
        <a:xfrm>
          <a:off x="1665003" y="-2311"/>
          <a:ext cx="1237033" cy="1216129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r="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1846162" y="175787"/>
        <a:ext cx="874715" cy="859933"/>
      </dsp:txXfrm>
    </dsp:sp>
    <dsp:sp modelId="{9B530313-3A94-4451-9893-A84A4492B1B7}">
      <dsp:nvSpPr>
        <dsp:cNvPr id="0" name=""/>
        <dsp:cNvSpPr/>
      </dsp:nvSpPr>
      <dsp:spPr>
        <a:xfrm>
          <a:off x="3317774" y="2531026"/>
          <a:ext cx="1082910" cy="1607870"/>
        </a:xfrm>
        <a:prstGeom prst="ellipse">
          <a:avLst/>
        </a:prstGeom>
        <a:blipFill dpi="0"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10000" r="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3476362" y="2766493"/>
        <a:ext cx="765734" cy="1136936"/>
      </dsp:txXfrm>
    </dsp:sp>
    <dsp:sp modelId="{0698E277-765B-4349-8AC6-5125E21CC8D4}">
      <dsp:nvSpPr>
        <dsp:cNvPr id="0" name=""/>
        <dsp:cNvSpPr/>
      </dsp:nvSpPr>
      <dsp:spPr>
        <a:xfrm>
          <a:off x="248588" y="2980733"/>
          <a:ext cx="918443" cy="70845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t="10000" r="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383091" y="3084484"/>
        <a:ext cx="649437" cy="50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67985-0176-434A-AA9F-EBFBCA1BE71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C4C92-4A51-460B-A9B2-CD4AC53A4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19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5249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</a:t>
            </a:r>
            <a:r>
              <a:rPr lang="bn-BD" baseline="0" dirty="0" smtClean="0"/>
              <a:t> কাজের নির্ণেয় গ</a:t>
            </a:r>
            <a:r>
              <a:rPr lang="en-GB" baseline="0" dirty="0" smtClean="0"/>
              <a:t>.</a:t>
            </a:r>
            <a:r>
              <a:rPr lang="bn-BD" baseline="0" dirty="0" smtClean="0"/>
              <a:t>সা</a:t>
            </a:r>
            <a:r>
              <a:rPr lang="en-GB" baseline="0" dirty="0" smtClean="0"/>
              <a:t>.</a:t>
            </a:r>
            <a:r>
              <a:rPr lang="bn-BD" baseline="0" dirty="0" smtClean="0"/>
              <a:t>গু = ৪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231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1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</a:t>
            </a:r>
            <a:r>
              <a:rPr lang="bn-BD" baseline="0" dirty="0" smtClean="0"/>
              <a:t> কাজের নির্ণেয় গ</a:t>
            </a:r>
            <a:r>
              <a:rPr lang="en-GB" baseline="0" dirty="0" smtClean="0"/>
              <a:t>.</a:t>
            </a:r>
            <a:r>
              <a:rPr lang="bn-BD" baseline="0" dirty="0" smtClean="0"/>
              <a:t>সা</a:t>
            </a:r>
            <a:r>
              <a:rPr lang="en-GB" baseline="0" dirty="0" smtClean="0"/>
              <a:t>.</a:t>
            </a:r>
            <a:r>
              <a:rPr lang="bn-BD" baseline="0" dirty="0" smtClean="0"/>
              <a:t>গু = ৪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231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11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11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216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661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11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636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94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1849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85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বিভিন্ন</a:t>
            </a:r>
            <a:r>
              <a:rPr lang="bn-BD" baseline="0" dirty="0" smtClean="0"/>
              <a:t> আয়তক্ষেত্রের ক্ষেত্রফল দেখানো হয়েছে  । আয়তক্ষেত্রগুলোর মধ্যে কোন আয়তক্ষেত্রটি সাধারণ(</a:t>
            </a:r>
            <a:r>
              <a:rPr lang="en-GB" baseline="0" dirty="0" smtClean="0"/>
              <a:t>common)</a:t>
            </a:r>
            <a:r>
              <a:rPr lang="bn-BD" baseline="0" dirty="0" smtClean="0"/>
              <a:t> আয়তক্ষেত্র  এ জাতীয় প্রশ্ন করা যেতে</a:t>
            </a:r>
            <a:r>
              <a:rPr lang="en-GB" baseline="0" dirty="0" smtClean="0"/>
              <a:t> </a:t>
            </a:r>
            <a:r>
              <a:rPr lang="bn-BD" baseline="0" dirty="0" smtClean="0"/>
              <a:t>পারে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659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৩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bn-BD" dirty="0" smtClean="0">
                <a:sym typeface="Symbol" panose="05050102010706020507" pitchFamily="18" charset="2"/>
              </a:rPr>
              <a:t>৫ আয়তক্ষেত্রটি</a:t>
            </a:r>
            <a:r>
              <a:rPr lang="bn-BD" baseline="0" dirty="0" smtClean="0">
                <a:sym typeface="Symbol" panose="05050102010706020507" pitchFamily="18" charset="2"/>
              </a:rPr>
              <a:t> , সকল আয়তক্ষেত্রে </a:t>
            </a:r>
            <a:r>
              <a:rPr lang="en-US" baseline="0" dirty="0" smtClean="0">
                <a:sym typeface="Symbol" panose="05050102010706020507" pitchFamily="18" charset="2"/>
              </a:rPr>
              <a:t>common </a:t>
            </a:r>
            <a:r>
              <a:rPr lang="bn-BD" baseline="0" dirty="0" smtClean="0">
                <a:sym typeface="Symbol" panose="05050102010706020507" pitchFamily="18" charset="2"/>
              </a:rPr>
              <a:t>থাকায় এটি  সকল আয়তক্ষেত্রের গরিষ্ঠ সাধারণ গুণনীয়ক 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22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65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01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ভিডিওটি দেখিয়ে</a:t>
            </a:r>
            <a:r>
              <a:rPr lang="bn-BD" baseline="0" dirty="0" smtClean="0"/>
              <a:t> শিক্ষার্থীদেরকে প্রশ্ন করা যেতে পারে ; রনি ১২টি বস্তাকে বিভিন্ন ভাবে সাজাতে গিয়ে প্রতি তাকে  কয়টি করে বস্তা রেখেছে তার একটি তালিকা তৈরি কর ? রনি ১৬টি বস্তাকে বিভিন্ন ভাবে সাজাতে গিয়ে প্রতি তাকে  কয়টি করে বস্তা রেখেছে তার একটি তালিকা তৈরি কর ? তালিকা দুইটি থেকে সাধারণ(common) বস্তার সংখ্যা গুলো লেখ ? সাধারণ(common) বস্তার সংখ্যা গুলো হতে সবচেয়ে বড় সংখ্যাটি কত ? ইত্যাদি প্রশ্নের মাধ্যমে গ.সা.গু. কী  ধারণা দেওয়া যেতে পারে । </a:t>
            </a:r>
            <a:endParaRPr lang="en-GB" dirty="0" smtClean="0"/>
          </a:p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950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07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68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37E8A5-A86F-4935-A046-E14496B897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u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B8EA8E-054E-4428-A750-106BAAFD45CB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37E8A5-A86F-4935-A046-E14496B8977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u"/>
    <p:sndAc>
      <p:stSnd>
        <p:snd r:embed="rId13" name="bomb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/>
            </a:gs>
            <a:gs pos="85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574766"/>
            <a:ext cx="7759337" cy="2325188"/>
          </a:xfrm>
          <a:solidFill>
            <a:schemeClr val="accent3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7200" b="1" u="sng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u="sng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hrysanthem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2994661"/>
            <a:ext cx="7612380" cy="4268288"/>
          </a:xfrm>
          <a:prstGeom prst="star7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7752576"/>
      </p:ext>
    </p:extLst>
  </p:cSld>
  <p:clrMapOvr>
    <a:masterClrMapping/>
  </p:clrMapOvr>
  <p:transition spd="slow">
    <p:wipe dir="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727" y="1226062"/>
            <a:ext cx="825656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১২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গুণনীয়কগুলো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১,২,৩,৬ ও ১২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82" y="1989121"/>
            <a:ext cx="8106033" cy="14465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৩০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গুণনীয়কগুলো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১,২,৩,৫,৬,১০,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১৫ ও ৩০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154" y="3536567"/>
            <a:ext cx="8106033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১২ও৩০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গুণনীয়কগুলোর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সাধারণ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কমন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গুণনীয়কগুলো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১,২,৩ ও ৬ 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923" y="5018745"/>
            <a:ext cx="815926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এদের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সবচেয়ে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বড়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গরিষ্ঠ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৬</a:t>
            </a:r>
          </a:p>
          <a:p>
            <a:r>
              <a:rPr lang="en-US" sz="4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তাই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গ.সা.গু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৬</a:t>
            </a:r>
            <a:endParaRPr lang="en-US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64676" y="257908"/>
            <a:ext cx="4806463" cy="1031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১২ ও ৩০ </a:t>
            </a:r>
            <a:r>
              <a:rPr lang="en-US" sz="3600" dirty="0" err="1" smtClean="0">
                <a:solidFill>
                  <a:schemeClr val="tx1"/>
                </a:solidFill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গসাগু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নির্ণয়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u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7222" y="2447289"/>
            <a:ext cx="8711583" cy="2762310"/>
            <a:chOff x="247222" y="2447289"/>
            <a:chExt cx="8711583" cy="2762310"/>
          </a:xfrm>
        </p:grpSpPr>
        <p:sp>
          <p:nvSpPr>
            <p:cNvPr id="2" name="TextBox 1"/>
            <p:cNvSpPr txBox="1"/>
            <p:nvPr/>
          </p:nvSpPr>
          <p:spPr>
            <a:xfrm>
              <a:off x="247222" y="2447289"/>
              <a:ext cx="8711583" cy="82834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49924"/>
                </a:avLst>
              </a:prstTxWarp>
              <a:spAutoFit/>
            </a:bodyPr>
            <a:lstStyle/>
            <a:p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</a:t>
              </a:r>
              <a:r>
                <a:rPr lang="en-US" sz="36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ণনীয়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কের সাহায্যে </a:t>
              </a:r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গ.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 নির্ণয় </a:t>
              </a:r>
              <a:r>
                <a:rPr lang="en-US" sz="36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;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66666" y="4137660"/>
              <a:ext cx="4294154" cy="107193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49924"/>
                </a:avLst>
              </a:prstTxWarp>
              <a:spAutoFit/>
            </a:bodyPr>
            <a:lstStyle/>
            <a:p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১২   </a:t>
              </a:r>
              <a:endPara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43000" y="443818"/>
            <a:ext cx="6217920" cy="154500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885818"/>
      </p:ext>
    </p:extLst>
  </p:cSld>
  <p:clrMapOvr>
    <a:masterClrMapping/>
  </p:clrMapOvr>
  <p:transition spd="slow">
    <p:wipe dir="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922" y="93784"/>
            <a:ext cx="8135815" cy="1031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বৃহত্তম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সংখ্যা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</a:rPr>
              <a:t> ৬,১২ ও ১৫  </a:t>
            </a:r>
            <a:r>
              <a:rPr lang="en-US" sz="3600" dirty="0" err="1" smtClean="0">
                <a:solidFill>
                  <a:schemeClr val="tx1"/>
                </a:solidFill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ভাগ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করলে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কোনো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ভাগশেষ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</a:rPr>
              <a:t> ?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4093" y="1301262"/>
            <a:ext cx="7983415" cy="1031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নির্ণেয়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বৃহত্তম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সংখ্যাটি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প্রদত্ত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</a:rPr>
              <a:t> ৬,১২ ও ১৫ </a:t>
            </a:r>
            <a:r>
              <a:rPr lang="en-US" sz="3200" dirty="0" err="1" smtClean="0">
                <a:solidFill>
                  <a:schemeClr val="tx1"/>
                </a:solidFill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গসাগু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924" y="2313654"/>
            <a:ext cx="825656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এখন,৬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গুণনীয়কগুলো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১,২,৩ ও ৬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8246" y="3096162"/>
            <a:ext cx="881575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১২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গুণনীয়কগুলো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১, ২, ৩, ৪, ৬ ও ১২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78" y="3837653"/>
            <a:ext cx="825656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১৫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গুণনীয়কগুলো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১, ৩, ৫ ও ১৫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478" y="4573269"/>
            <a:ext cx="810603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৬,১২ও১৫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গুণনীয়কগুলোর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সাধারণ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গুণনীয়কগুলো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১ ও ৩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261" y="5663552"/>
            <a:ext cx="815926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এদের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সবচেয়ে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বড়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গরিষ্ঠ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৩</a:t>
            </a:r>
          </a:p>
          <a:p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তাই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গ.সা.গু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৩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192804"/>
      </p:ext>
    </p:extLst>
  </p:cSld>
  <p:clrMapOvr>
    <a:masterClrMapping/>
  </p:clrMapOvr>
  <p:transition spd="slow">
    <p:wipe dir="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443818"/>
            <a:ext cx="6217920" cy="154500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600" u="sng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2030" y="2227384"/>
            <a:ext cx="8135815" cy="1031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বৃহত্তম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সংখ্যা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</a:rPr>
              <a:t> ১৭,২৩ ও ৩৫  </a:t>
            </a:r>
            <a:r>
              <a:rPr lang="en-US" sz="3600" dirty="0" err="1" smtClean="0">
                <a:solidFill>
                  <a:schemeClr val="tx1"/>
                </a:solidFill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ভাগ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করলে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প্রতিক্ষেত্রে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ভাগশেষ</a:t>
            </a:r>
            <a:r>
              <a:rPr lang="en-US" sz="3600" dirty="0" smtClean="0">
                <a:solidFill>
                  <a:schemeClr val="tx1"/>
                </a:solidFill>
              </a:rPr>
              <a:t> ৫ </a:t>
            </a:r>
            <a:r>
              <a:rPr lang="en-US" sz="3600" dirty="0" err="1" smtClean="0">
                <a:solidFill>
                  <a:schemeClr val="tx1"/>
                </a:solidFill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</a:rPr>
              <a:t> ?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885818"/>
      </p:ext>
    </p:extLst>
  </p:cSld>
  <p:clrMapOvr>
    <a:masterClrMapping/>
  </p:clrMapOvr>
  <p:transition spd="slow">
    <p:wipe dir="u"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1"/>
            <a:ext cx="9144000" cy="1899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১৮ </a:t>
            </a:r>
            <a:r>
              <a:rPr lang="en-US" sz="3600" dirty="0" err="1" smtClean="0">
                <a:solidFill>
                  <a:schemeClr val="tx1"/>
                </a:solidFill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আম</a:t>
            </a:r>
            <a:r>
              <a:rPr lang="en-US" sz="3600" dirty="0" smtClean="0">
                <a:solidFill>
                  <a:schemeClr val="tx1"/>
                </a:solidFill>
              </a:rPr>
              <a:t>, ২৭ </a:t>
            </a:r>
            <a:r>
              <a:rPr lang="en-US" sz="3600" dirty="0" err="1" smtClean="0">
                <a:solidFill>
                  <a:schemeClr val="tx1"/>
                </a:solidFill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জাম</a:t>
            </a:r>
            <a:r>
              <a:rPr lang="en-US" sz="3600" dirty="0" smtClean="0">
                <a:solidFill>
                  <a:schemeClr val="tx1"/>
                </a:solidFill>
              </a:rPr>
              <a:t> ও ৩৭ </a:t>
            </a:r>
            <a:r>
              <a:rPr lang="en-US" sz="3600" dirty="0" err="1" smtClean="0">
                <a:solidFill>
                  <a:schemeClr val="tx1"/>
                </a:solidFill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লিচু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সবচেয়ে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কতজন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শিক্ষার্থীর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সমানভাবে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ভাগ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দিলে</a:t>
            </a:r>
            <a:r>
              <a:rPr lang="en-US" sz="3600" dirty="0" smtClean="0">
                <a:solidFill>
                  <a:schemeClr val="tx1"/>
                </a:solidFill>
              </a:rPr>
              <a:t> ২ </a:t>
            </a:r>
            <a:r>
              <a:rPr lang="en-US" sz="3600" dirty="0" err="1" smtClean="0">
                <a:solidFill>
                  <a:schemeClr val="tx1"/>
                </a:solidFill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আম</a:t>
            </a:r>
            <a:r>
              <a:rPr lang="en-US" sz="3600" dirty="0" smtClean="0">
                <a:solidFill>
                  <a:schemeClr val="tx1"/>
                </a:solidFill>
              </a:rPr>
              <a:t>, ৩ </a:t>
            </a:r>
            <a:r>
              <a:rPr lang="en-US" sz="3600" dirty="0" err="1" smtClean="0">
                <a:solidFill>
                  <a:schemeClr val="tx1"/>
                </a:solidFill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জাম</a:t>
            </a:r>
            <a:r>
              <a:rPr lang="en-US" sz="3600" dirty="0" smtClean="0">
                <a:solidFill>
                  <a:schemeClr val="tx1"/>
                </a:solidFill>
              </a:rPr>
              <a:t> ও ৫ </a:t>
            </a:r>
            <a:r>
              <a:rPr lang="en-US" sz="3600" dirty="0" err="1" smtClean="0">
                <a:solidFill>
                  <a:schemeClr val="tx1"/>
                </a:solidFill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লিচু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অবশিষ্ট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</a:rPr>
              <a:t> 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1631" y="2032302"/>
            <a:ext cx="6940061" cy="34778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এখানে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১৮ – ২ = ১৬</a:t>
            </a: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২৭ – ৩ = ২৪</a:t>
            </a: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৩৭ – ৫ = ৩২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নির্ণেয়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সংক্ষা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হবে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১৬, ২৪ ও ৩২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গসাগু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192804"/>
      </p:ext>
    </p:extLst>
  </p:cSld>
  <p:clrMapOvr>
    <a:masterClrMapping/>
  </p:clrMapOvr>
  <p:transition spd="slow">
    <p:wipe dir="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8186" y="0"/>
            <a:ext cx="6564921" cy="181588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এখন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১৬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গুণনীয়কগুলো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১, ২, ৩, ৪, ৮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১৬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1" y="1830070"/>
            <a:ext cx="6635262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২৪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গুণনীয়কগুলো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২, ৩, ৪,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৬, ৮, ১২ ও ২৪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7509" y="3040484"/>
            <a:ext cx="6729045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গুণনীয়কগুলো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২, ৪, ৮, ১৬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৩২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1294" y="4245023"/>
            <a:ext cx="679938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১৬, ২৪ ও ৩২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গুণনীয়কগুলোর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সাধারণ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গুণনীয়কগুলো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 , ২, ৪  ও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৮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586" y="5780782"/>
            <a:ext cx="8487508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এদের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সবচেয়ে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বড়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গরিষ্ঠ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৮ 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তাই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গ.সা.গু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৮</a:t>
            </a:r>
          </a:p>
          <a:p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নির্ণেয়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শিক্ষাথীর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  ৮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192804"/>
      </p:ext>
    </p:extLst>
  </p:cSld>
  <p:clrMapOvr>
    <a:masterClrMapping/>
  </p:clrMapOvr>
  <p:transition spd="slow">
    <p:wipe dir="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204" y="667635"/>
            <a:ext cx="9050215" cy="4790941"/>
            <a:chOff x="-515154" y="502276"/>
            <a:chExt cx="10146437" cy="4893972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xmlns="" val="723504041"/>
                </p:ext>
              </p:extLst>
            </p:nvPr>
          </p:nvGraphicFramePr>
          <p:xfrm>
            <a:off x="-515154" y="502276"/>
            <a:ext cx="5140230" cy="48939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xmlns="" val="2038368762"/>
                </p:ext>
              </p:extLst>
            </p:nvPr>
          </p:nvGraphicFramePr>
          <p:xfrm>
            <a:off x="4418859" y="516061"/>
            <a:ext cx="5212424" cy="46213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81022" y="5370653"/>
            <a:ext cx="9062977" cy="140053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58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সর্বাধিক  কত মাপের মগ দ্বারা বালতি দু</a:t>
            </a:r>
            <a:r>
              <a:rPr lang="en-US" sz="54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54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 তরলে পূর্ণ করা যাবে এবং কোন বালতিতে কত মগ তরল আছে নির্ণয় কর । </a:t>
            </a:r>
            <a:endParaRPr lang="en-US" sz="5400" dirty="0">
              <a:ln>
                <a:solidFill>
                  <a:srgbClr val="0033CC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1700" y="-320040"/>
            <a:ext cx="4663439" cy="133994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123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4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484211"/>
      </p:ext>
    </p:extLst>
  </p:cSld>
  <p:clrMapOvr>
    <a:masterClrMapping/>
  </p:clrMapOvr>
  <p:transition spd="slow">
    <p:wipe dir="u"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947669671"/>
              </p:ext>
            </p:extLst>
          </p:nvPr>
        </p:nvGraphicFramePr>
        <p:xfrm>
          <a:off x="609600" y="381000"/>
          <a:ext cx="7696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51020243"/>
      </p:ext>
    </p:extLst>
  </p:cSld>
  <p:clrMapOvr>
    <a:masterClrMapping/>
  </p:clrMapOvr>
  <p:transition spd="slow">
    <p:wipe dir="u"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96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sz="60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sz="60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5638800"/>
            <a:ext cx="5264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2" descr="http://www.lrhsd.org/cms/lib05/NJ01000316/Centricity/Domain/376/boy_raising_hand_desk_school_lg_nw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1192804"/>
      </p:ext>
    </p:extLst>
  </p:cSld>
  <p:clrMapOvr>
    <a:masterClrMapping/>
  </p:clrMapOvr>
  <p:transition spd="slow">
    <p:wipe dir="u"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2" y="149295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1440181"/>
            <a:ext cx="69265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, ১২ও ১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গ.সা.গু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98180" y="3366496"/>
            <a:ext cx="6312666" cy="2461703"/>
            <a:chOff x="1495360" y="3663676"/>
            <a:chExt cx="6312666" cy="2461703"/>
          </a:xfrm>
        </p:grpSpPr>
        <p:sp>
          <p:nvSpPr>
            <p:cNvPr id="32" name="Flowchart: Alternate Process 31"/>
            <p:cNvSpPr/>
            <p:nvPr/>
          </p:nvSpPr>
          <p:spPr>
            <a:xfrm>
              <a:off x="1495360" y="3663677"/>
              <a:ext cx="2412694" cy="947451"/>
            </a:xfrm>
            <a:prstGeom prst="flowChartAlternateProcess">
              <a:avLst/>
            </a:prstGeom>
            <a:solidFill>
              <a:srgbClr val="660033"/>
            </a:solidFill>
            <a:ln>
              <a:solidFill>
                <a:srgbClr val="00B0F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(ক)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Flowchart: Alternate Process 32"/>
            <p:cNvSpPr/>
            <p:nvPr/>
          </p:nvSpPr>
          <p:spPr>
            <a:xfrm>
              <a:off x="5395332" y="3663676"/>
              <a:ext cx="2412694" cy="947451"/>
            </a:xfrm>
            <a:prstGeom prst="flowChartAlternateProcess">
              <a:avLst/>
            </a:prstGeom>
            <a:solidFill>
              <a:srgbClr val="660033"/>
            </a:solidFill>
            <a:ln>
              <a:solidFill>
                <a:srgbClr val="00B0F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(খ)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Flowchart: Alternate Process 33"/>
            <p:cNvSpPr/>
            <p:nvPr/>
          </p:nvSpPr>
          <p:spPr>
            <a:xfrm>
              <a:off x="1495360" y="5177928"/>
              <a:ext cx="2412694" cy="947451"/>
            </a:xfrm>
            <a:prstGeom prst="flowChartAlternateProcess">
              <a:avLst/>
            </a:prstGeom>
            <a:solidFill>
              <a:srgbClr val="660033"/>
            </a:solidFill>
            <a:ln>
              <a:solidFill>
                <a:srgbClr val="00B0F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(গ)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Flowchart: Alternate Process 34"/>
            <p:cNvSpPr/>
            <p:nvPr/>
          </p:nvSpPr>
          <p:spPr>
            <a:xfrm>
              <a:off x="5395332" y="5177927"/>
              <a:ext cx="2412694" cy="947451"/>
            </a:xfrm>
            <a:prstGeom prst="flowChartAlternateProcess">
              <a:avLst/>
            </a:prstGeom>
            <a:solidFill>
              <a:srgbClr val="660033"/>
            </a:solidFill>
            <a:ln>
              <a:solidFill>
                <a:srgbClr val="00B0F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(ঘ) 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05070402"/>
      </p:ext>
    </p:extLst>
  </p:cSld>
  <p:clrMapOvr>
    <a:masterClrMapping/>
  </p:clrMapOvr>
  <p:transition spd="slow">
    <p:wipe dir="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3814" y="2649964"/>
            <a:ext cx="1142727" cy="137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13509"/>
            <a:ext cx="7886700" cy="1149532"/>
          </a:xfrm>
          <a:solidFill>
            <a:srgbClr val="00B050"/>
          </a:solidFill>
          <a:ln w="69850" cmpd="thickThin">
            <a:solidFill>
              <a:srgbClr val="0033CC"/>
            </a:solidFill>
          </a:ln>
        </p:spPr>
        <p:txBody>
          <a:bodyPr>
            <a:prstTxWarp prst="textDeflate">
              <a:avLst>
                <a:gd name="adj" fmla="val 33002"/>
              </a:avLst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1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7077"/>
            <a:ext cx="3868340" cy="687998"/>
          </a:xfr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>
            <a:prstTxWarp prst="textSlantUp">
              <a:avLst>
                <a:gd name="adj" fmla="val 45595"/>
              </a:avLst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4400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29150" y="1817077"/>
            <a:ext cx="3887391" cy="687998"/>
          </a:xfr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>
            <a:prstTxWarp prst="textSlantDown">
              <a:avLst>
                <a:gd name="adj" fmla="val 52982"/>
              </a:avLst>
            </a:prstTxWarp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 </a:t>
            </a:r>
            <a:r>
              <a:rPr lang="bn-BD" sz="48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629841" y="2649965"/>
            <a:ext cx="3868341" cy="3539698"/>
          </a:xfrm>
          <a:ln w="69850" cmpd="thickThin">
            <a:solidFill>
              <a:srgbClr val="0033CC"/>
            </a:solidFill>
          </a:ln>
        </p:spPr>
        <p:txBody>
          <a:bodyPr>
            <a:prstTxWarp prst="textSlantUp">
              <a:avLst>
                <a:gd name="adj" fmla="val 26284"/>
              </a:avLst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bn-BD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bn-BD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0" indent="0" algn="ctr">
              <a:buNone/>
            </a:pPr>
            <a:r>
              <a:rPr lang="en-US" sz="2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 </a:t>
            </a:r>
          </a:p>
          <a:p>
            <a:pPr marL="0" indent="0" algn="ctr">
              <a:buNone/>
            </a:pPr>
            <a:r>
              <a:rPr lang="en-US" sz="2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4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sz="2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29150" y="2649965"/>
            <a:ext cx="3887391" cy="3539698"/>
          </a:xfrm>
          <a:ln w="69850" cmpd="thickThin">
            <a:solidFill>
              <a:srgbClr val="0033CC"/>
            </a:solidFill>
          </a:ln>
        </p:spPr>
        <p:txBody>
          <a:bodyPr>
            <a:prstTxWarp prst="textSlantDown">
              <a:avLst>
                <a:gd name="adj" fmla="val 81723"/>
              </a:avLst>
            </a:prstTxWarp>
            <a:normAutofit/>
          </a:bodyPr>
          <a:lstStyle/>
          <a:p>
            <a:pPr marL="0" indent="0" algn="ctr">
              <a:buNone/>
            </a:pPr>
            <a:endParaRPr lang="bn-BD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৬ষ্ঠ </a:t>
            </a:r>
          </a:p>
          <a:p>
            <a:pPr marL="0" indent="0" algn="ctr">
              <a:buNone/>
            </a:pPr>
            <a:r>
              <a:rPr lang="bn-BD" sz="4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– ১</a:t>
            </a:r>
          </a:p>
          <a:p>
            <a:pPr marL="0" indent="0" algn="ctr">
              <a:buNone/>
            </a:pPr>
            <a:r>
              <a:rPr lang="bn-BD" sz="4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 – </a:t>
            </a:r>
            <a:r>
              <a:rPr lang="bn-BD" sz="4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2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142" y="2586446"/>
            <a:ext cx="705395" cy="83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701357"/>
      </p:ext>
    </p:extLst>
  </p:cSld>
  <p:clrMapOvr>
    <a:masterClrMapping/>
  </p:clrMapOvr>
  <p:transition spd="slow">
    <p:wipe dir="u"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1800660"/>
              </p:ext>
            </p:extLst>
          </p:nvPr>
        </p:nvGraphicFramePr>
        <p:xfrm>
          <a:off x="0" y="3110463"/>
          <a:ext cx="8647031" cy="245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012"/>
                <a:gridCol w="1897380"/>
                <a:gridCol w="2194560"/>
                <a:gridCol w="1783079"/>
              </a:tblGrid>
              <a:tr h="900034">
                <a:tc>
                  <a:txBody>
                    <a:bodyPr/>
                    <a:lstStyle/>
                    <a:p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করে 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</a:t>
                      </a:r>
                      <a:endParaRPr lang="bn-BD" sz="3200" baseline="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চমচম</a:t>
                      </a:r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৪০১ টি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রসগোল্লা ২২৭ টি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সন্দেশ</a:t>
                      </a:r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১৫৯ টি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  <a:tr h="13844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aseline="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প্যাকেট শেষে অবশিষ্ট </a:t>
                      </a:r>
                      <a:r>
                        <a:rPr lang="en-US" sz="3200" baseline="0" dirty="0" err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</a:t>
                      </a:r>
                      <a:endParaRPr lang="bn-BD" sz="3200" baseline="0" dirty="0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5">
                        <a:alphaModFix amt="44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চমচম ১১ টি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6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রসগোল্লা ৬টি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6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সন্দেশ ৩টি 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6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সর্বাধিক কত প্যাকেট মিষ্টি হয়েছে নির্ণয় কর এবং প্রতি প্যাকেটে কোন প্রকার কয়টি করে মিষ্টি ছিল তা নির্ণয় কর । 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34320" y="168088"/>
            <a:ext cx="6709892" cy="2872292"/>
            <a:chOff x="1062012" y="468644"/>
            <a:chExt cx="6709892" cy="28591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2012" y="468644"/>
              <a:ext cx="6709892" cy="28591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197781" y="1468152"/>
              <a:ext cx="2382426" cy="70788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n>
                    <a:solidFill>
                      <a:schemeClr val="bg1"/>
                    </a:solidFill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মিষ্টান্ন ভান্ডার </a:t>
              </a:r>
              <a:endParaRPr lang="en-US" sz="4000" dirty="0">
                <a:ln>
                  <a:solidFill>
                    <a:schemeClr val="bg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13403"/>
            <a:ext cx="2907323" cy="12613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316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u="sng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u="sng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26460"/>
      </p:ext>
    </p:extLst>
  </p:cSld>
  <p:clrMapOvr>
    <a:masterClrMapping/>
  </p:clrMapOvr>
  <p:transition spd="slow">
    <p:wipe dir="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72" y="230214"/>
            <a:ext cx="7886700" cy="2030106"/>
          </a:xfrm>
        </p:spPr>
        <p:txBody>
          <a:bodyPr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/>
          <a:p>
            <a:r>
              <a:rPr lang="en-US" sz="13800" b="1" u="sng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53061" y="2374263"/>
            <a:ext cx="8452231" cy="43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939566"/>
      </p:ext>
    </p:extLst>
  </p:cSld>
  <p:clrMapOvr>
    <a:masterClrMapping/>
  </p:clrMapOvr>
  <p:transition spd="slow">
    <p:wipe dir="r"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22960"/>
            <a:ext cx="3657600" cy="9184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৫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2276" y="710157"/>
            <a:ext cx="1847063" cy="95862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137660" y="571500"/>
            <a:ext cx="2857500" cy="1760220"/>
            <a:chOff x="4137660" y="571500"/>
            <a:chExt cx="2857500" cy="1760220"/>
          </a:xfrm>
        </p:grpSpPr>
        <p:grpSp>
          <p:nvGrpSpPr>
            <p:cNvPr id="18" name="Group 17"/>
            <p:cNvGrpSpPr/>
            <p:nvPr/>
          </p:nvGrpSpPr>
          <p:grpSpPr>
            <a:xfrm>
              <a:off x="6343576" y="571500"/>
              <a:ext cx="651584" cy="1257300"/>
              <a:chOff x="4584879" y="334848"/>
              <a:chExt cx="583004" cy="933721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4584879" y="334848"/>
                <a:ext cx="0" cy="933721"/>
              </a:xfrm>
              <a:prstGeom prst="straightConnector1">
                <a:avLst/>
              </a:prstGeom>
              <a:ln w="6667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584879" y="424792"/>
                <a:ext cx="583004" cy="73152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137660" y="1760221"/>
              <a:ext cx="2114476" cy="571499"/>
              <a:chOff x="2699003" y="1224892"/>
              <a:chExt cx="1885876" cy="500555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2699003" y="1251236"/>
                <a:ext cx="1885876" cy="10894"/>
              </a:xfrm>
              <a:prstGeom prst="straightConnector1">
                <a:avLst/>
              </a:prstGeom>
              <a:ln w="6667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224783" y="1224892"/>
                <a:ext cx="754380" cy="50055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৫ 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297180" y="2623323"/>
            <a:ext cx="7315200" cy="1308597"/>
            <a:chOff x="297180" y="2623323"/>
            <a:chExt cx="7315200" cy="1308597"/>
          </a:xfrm>
        </p:grpSpPr>
        <p:sp>
          <p:nvSpPr>
            <p:cNvPr id="23" name="TextBox 22"/>
            <p:cNvSpPr txBox="1"/>
            <p:nvPr/>
          </p:nvSpPr>
          <p:spPr>
            <a:xfrm>
              <a:off x="297180" y="2942394"/>
              <a:ext cx="3108960" cy="59242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000" dirty="0" smtClean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r>
                <a:rPr lang="en-US" sz="4000" dirty="0" smtClean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4000" dirty="0" smtClean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১০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909060" y="2623323"/>
              <a:ext cx="3703320" cy="1308597"/>
              <a:chOff x="4114800" y="2234703"/>
              <a:chExt cx="2491740" cy="668517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114800" y="2234703"/>
                <a:ext cx="1190095" cy="66851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327755" y="2240280"/>
                <a:ext cx="1278785" cy="66294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411480" y="4441820"/>
            <a:ext cx="8732520" cy="1227460"/>
            <a:chOff x="411480" y="4441820"/>
            <a:chExt cx="8732520" cy="1227460"/>
          </a:xfrm>
        </p:grpSpPr>
        <p:sp>
          <p:nvSpPr>
            <p:cNvPr id="26" name="TextBox 25"/>
            <p:cNvSpPr txBox="1"/>
            <p:nvPr/>
          </p:nvSpPr>
          <p:spPr>
            <a:xfrm>
              <a:off x="411480" y="4754881"/>
              <a:ext cx="2583180" cy="82703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000" dirty="0" smtClean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r>
                <a:rPr lang="en-US" sz="4000" dirty="0" smtClean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4000" dirty="0" smtClean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১৫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893694" y="4441820"/>
              <a:ext cx="5250306" cy="1227460"/>
              <a:chOff x="4053715" y="3413120"/>
              <a:chExt cx="3741546" cy="70168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053715" y="3435981"/>
                <a:ext cx="1272666" cy="67882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350615" y="3435980"/>
                <a:ext cx="1278785" cy="655959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24657" y="3413120"/>
                <a:ext cx="1170604" cy="655959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50210061"/>
      </p:ext>
    </p:extLst>
  </p:cSld>
  <p:clrMapOvr>
    <a:masterClrMapping/>
  </p:clrMapOvr>
  <p:transition spd="slow">
    <p:wipe dir="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" y="1394460"/>
            <a:ext cx="4160521" cy="50520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018" y="3022858"/>
            <a:ext cx="3354268" cy="1174491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7790396">
            <a:off x="5910596" y="2181671"/>
            <a:ext cx="488546" cy="1078754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871018" y="1441599"/>
            <a:ext cx="1560997" cy="753506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01301" y="1431393"/>
            <a:ext cx="1996519" cy="756541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2249565">
            <a:off x="7713667" y="2248879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432015" y="4918511"/>
            <a:ext cx="2089366" cy="826157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গূ্ণনীয়ক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308402" y="4027245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810684"/>
      </p:ext>
    </p:extLst>
  </p:cSld>
  <p:clrMapOvr>
    <a:masterClrMapping/>
  </p:clrMapOvr>
  <p:transition spd="slow">
    <p:wipe dir="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-19360" t="-18469" r="-9581" b="-6306"/>
          <a:stretch/>
        </p:blipFill>
        <p:spPr>
          <a:xfrm>
            <a:off x="425679" y="1174664"/>
            <a:ext cx="8319752" cy="3567448"/>
          </a:xfrm>
          <a:prstGeom prst="star32">
            <a:avLst>
              <a:gd name="adj" fmla="val 25264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3178215848"/>
      </p:ext>
    </p:extLst>
  </p:cSld>
  <p:clrMapOvr>
    <a:masterClrMapping/>
  </p:clrMapOvr>
  <p:transition spd="slow">
    <p:cover dir="ld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0" y="353404"/>
            <a:ext cx="7117079" cy="112680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prstTxWarp prst="textCascadeUp">
              <a:avLst>
                <a:gd name="adj" fmla="val 29872"/>
              </a:avLst>
            </a:prstTxWarp>
            <a:normAutofit/>
          </a:bodyPr>
          <a:lstStyle/>
          <a:p>
            <a:pPr algn="ctr"/>
            <a:r>
              <a:rPr lang="bn-BD" sz="6600" b="1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u="sng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943" y="3227611"/>
            <a:ext cx="783336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কী তা  বলতে পারবে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943" y="4064010"/>
            <a:ext cx="850505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গুণনীয়</a:t>
            </a:r>
            <a:r>
              <a:rPr lang="en-US" sz="4000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কের</a:t>
            </a:r>
            <a:r>
              <a:rPr lang="bn-BD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সাহায্যে  গ </a:t>
            </a: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পারবে </a:t>
            </a:r>
            <a:endParaRPr lang="en-US" sz="40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2436" y="1312985"/>
            <a:ext cx="4824046" cy="164345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1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7200" b="1" u="sng" dirty="0" err="1" smtClean="0">
                <a:ln w="1016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72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72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944" y="4884627"/>
            <a:ext cx="798924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গসাগু  </a:t>
            </a:r>
            <a:r>
              <a:rPr lang="en-US" sz="4000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সম্পর্কিত</a:t>
            </a: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সমস্যা</a:t>
            </a: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সমাধান</a:t>
            </a:r>
            <a:r>
              <a:rPr lang="bn-BD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করতে পারবে </a:t>
            </a:r>
            <a:endParaRPr lang="en-US" sz="40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943" y="5705243"/>
            <a:ext cx="7543765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বাস্তব</a:t>
            </a: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জীবনে</a:t>
            </a: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গসাগু</a:t>
            </a: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 </a:t>
            </a:r>
            <a:r>
              <a:rPr lang="en-US" sz="4000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প্রয়োগ</a:t>
            </a:r>
            <a:r>
              <a:rPr lang="bn-BD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 পারবে </a:t>
            </a:r>
            <a:endParaRPr lang="en-US" sz="40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058978"/>
      </p:ext>
    </p:extLst>
  </p:cSld>
  <p:clrMapOvr>
    <a:masterClrMapping/>
  </p:clrMapOvr>
  <p:transition spd="slow">
    <p:strips dir="rd"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86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789" y="280114"/>
            <a:ext cx="6571997" cy="1569494"/>
          </a:xfr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গ.সা.গু কী তার একটি ভিডিও দেখি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3898445"/>
              </p:ext>
            </p:extLst>
          </p:nvPr>
        </p:nvGraphicFramePr>
        <p:xfrm>
          <a:off x="3678071" y="2797791"/>
          <a:ext cx="1544979" cy="1303576"/>
        </p:xfrm>
        <a:graphic>
          <a:graphicData uri="http://schemas.openxmlformats.org/presentationml/2006/ole">
            <p:oleObj spid="_x0000_s1123" name="Packager Shell Object" showAsIcon="1" r:id="rId5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05219815"/>
      </p:ext>
    </p:extLst>
  </p:cSld>
  <p:clrMapOvr>
    <a:masterClrMapping/>
  </p:clrMapOvr>
  <p:transition spd="slow">
    <p:wipe dir="u"/>
    <p:sndAc>
      <p:stSnd>
        <p:snd r:embed="rId4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6521" y="879154"/>
            <a:ext cx="5663405" cy="4536908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 rot="18110067">
            <a:off x="4752989" y="999186"/>
            <a:ext cx="271872" cy="3862402"/>
          </a:xfrm>
          <a:prstGeom prst="downArrow">
            <a:avLst>
              <a:gd name="adj1" fmla="val 26307"/>
              <a:gd name="adj2" fmla="val 78758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20032548">
            <a:off x="3564128" y="1751736"/>
            <a:ext cx="271872" cy="2259640"/>
          </a:xfrm>
          <a:prstGeom prst="downArrow">
            <a:avLst>
              <a:gd name="adj1" fmla="val 26307"/>
              <a:gd name="adj2" fmla="val 78758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51998" y="1481374"/>
            <a:ext cx="2234625" cy="850605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রিষ্ঠ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927" y="1496011"/>
            <a:ext cx="2234625" cy="850605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63208" y="1188720"/>
            <a:ext cx="2822992" cy="1150577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গুণনীয়ক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68" y="5762325"/>
            <a:ext cx="8830101" cy="998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 সংখ্যাগুলোর সাধারণ গুণনীয়কগুলোর মধ্যে সবচেয়ে বড় গুণনীয়ককে ঐ সংখ্যাগুলোর গরিষ্ঠ সাধারণ গুণনীয়ক ( 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) বলে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923073"/>
      </p:ext>
    </p:extLst>
  </p:cSld>
  <p:clrMapOvr>
    <a:masterClrMapping/>
  </p:clrMapOvr>
  <p:transition spd="slow">
    <p:wipe dir="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02222 0.411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00017 0.152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6" grpId="0" animBg="1"/>
      <p:bldP spid="25" grpId="0" animBg="1"/>
      <p:bldP spid="25" grpId="1" animBg="1"/>
      <p:bldP spid="26" grpId="0" animBg="1"/>
      <p:bldP spid="26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800100" y="0"/>
            <a:ext cx="3520440" cy="1668780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554980" y="239078"/>
            <a:ext cx="3065173" cy="1391947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1540" y="2057400"/>
            <a:ext cx="226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১২=১×১২</a:t>
            </a:r>
            <a:endParaRPr lang="en-US" sz="4000" dirty="0"/>
          </a:p>
        </p:txBody>
      </p:sp>
      <p:sp>
        <p:nvSpPr>
          <p:cNvPr id="51" name="TextBox 50"/>
          <p:cNvSpPr txBox="1"/>
          <p:nvPr/>
        </p:nvSpPr>
        <p:spPr>
          <a:xfrm>
            <a:off x="868680" y="2811780"/>
            <a:ext cx="219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১২=২×৬</a:t>
            </a:r>
            <a:endParaRPr lang="en-US" sz="4000" dirty="0"/>
          </a:p>
        </p:txBody>
      </p:sp>
      <p:sp>
        <p:nvSpPr>
          <p:cNvPr id="52" name="TextBox 51"/>
          <p:cNvSpPr txBox="1"/>
          <p:nvPr/>
        </p:nvSpPr>
        <p:spPr>
          <a:xfrm>
            <a:off x="868680" y="3474720"/>
            <a:ext cx="226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১২=৩×৪</a:t>
            </a:r>
            <a:endParaRPr lang="en-US" sz="4000" dirty="0"/>
          </a:p>
        </p:txBody>
      </p:sp>
      <p:sp>
        <p:nvSpPr>
          <p:cNvPr id="53" name="TextBox 52"/>
          <p:cNvSpPr txBox="1"/>
          <p:nvPr/>
        </p:nvSpPr>
        <p:spPr>
          <a:xfrm>
            <a:off x="5532120" y="2057400"/>
            <a:ext cx="2446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৩০=১×৩০</a:t>
            </a:r>
            <a:endParaRPr lang="en-US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5463540" y="2674620"/>
            <a:ext cx="2446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৩০=২×১৫</a:t>
            </a:r>
            <a:endParaRPr lang="en-US" sz="4000" dirty="0"/>
          </a:p>
        </p:txBody>
      </p:sp>
      <p:sp>
        <p:nvSpPr>
          <p:cNvPr id="55" name="TextBox 54"/>
          <p:cNvSpPr txBox="1"/>
          <p:nvPr/>
        </p:nvSpPr>
        <p:spPr>
          <a:xfrm>
            <a:off x="5486400" y="3383280"/>
            <a:ext cx="2446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৩০=৩×১০</a:t>
            </a:r>
            <a:endParaRPr lang="en-US" sz="4000" dirty="0"/>
          </a:p>
        </p:txBody>
      </p:sp>
      <p:sp>
        <p:nvSpPr>
          <p:cNvPr id="56" name="TextBox 55"/>
          <p:cNvSpPr txBox="1"/>
          <p:nvPr/>
        </p:nvSpPr>
        <p:spPr>
          <a:xfrm>
            <a:off x="5509260" y="4000500"/>
            <a:ext cx="2446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৩০=৫×৬</a:t>
            </a:r>
            <a:endParaRPr lang="en-US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297180" y="4686300"/>
            <a:ext cx="384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১২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গুণনীয়কগুলো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হলো</a:t>
            </a:r>
            <a:r>
              <a:rPr lang="en-US" sz="3600" dirty="0" smtClean="0"/>
              <a:t>  ১,২,৩,৬ ও ১২</a:t>
            </a:r>
            <a:endParaRPr lang="en-US" sz="3600" dirty="0"/>
          </a:p>
        </p:txBody>
      </p:sp>
      <p:sp>
        <p:nvSpPr>
          <p:cNvPr id="58" name="TextBox 57"/>
          <p:cNvSpPr txBox="1"/>
          <p:nvPr/>
        </p:nvSpPr>
        <p:spPr>
          <a:xfrm>
            <a:off x="4526280" y="4686300"/>
            <a:ext cx="4617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৩০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গুণনীয়কগুলো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হলো</a:t>
            </a:r>
            <a:r>
              <a:rPr lang="en-US" sz="3600" dirty="0" smtClean="0"/>
              <a:t>  ১,২,৩,৫,৬,১০,১৫ ও ৩০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175442111"/>
      </p:ext>
    </p:extLst>
  </p:cSld>
  <p:clrMapOvr>
    <a:masterClrMapping/>
  </p:clrMapOvr>
  <p:transition spd="slow">
    <p:wheel spokes="8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1282</TotalTime>
  <Words>704</Words>
  <Application>Microsoft Office PowerPoint</Application>
  <PresentationFormat>On-screen Show (4:3)</PresentationFormat>
  <Paragraphs>136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Package</vt:lpstr>
      <vt:lpstr>স্বাগতম</vt:lpstr>
      <vt:lpstr>পরিচিতি </vt:lpstr>
      <vt:lpstr>Slide 3</vt:lpstr>
      <vt:lpstr>Slide 4</vt:lpstr>
      <vt:lpstr>Slide 5</vt:lpstr>
      <vt:lpstr>শিখনফল</vt:lpstr>
      <vt:lpstr>চলো গ.সা.গু কী তার একটি ভিডিও দেখি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প্রশ্নোত্তর পর্ব</vt:lpstr>
      <vt:lpstr>Slide 19</vt:lpstr>
      <vt:lpstr>Slide 20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Ratan</cp:lastModifiedBy>
  <cp:revision>180</cp:revision>
  <dcterms:created xsi:type="dcterms:W3CDTF">2014-09-21T16:05:57Z</dcterms:created>
  <dcterms:modified xsi:type="dcterms:W3CDTF">2009-09-17T18:14:42Z</dcterms:modified>
</cp:coreProperties>
</file>