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65" r:id="rId2"/>
    <p:sldId id="277" r:id="rId3"/>
    <p:sldId id="267" r:id="rId4"/>
    <p:sldId id="256" r:id="rId5"/>
    <p:sldId id="257" r:id="rId6"/>
    <p:sldId id="286" r:id="rId7"/>
    <p:sldId id="269" r:id="rId8"/>
    <p:sldId id="258" r:id="rId9"/>
    <p:sldId id="290" r:id="rId10"/>
    <p:sldId id="280" r:id="rId11"/>
    <p:sldId id="261" r:id="rId12"/>
    <p:sldId id="282" r:id="rId13"/>
    <p:sldId id="288" r:id="rId14"/>
    <p:sldId id="284" r:id="rId15"/>
    <p:sldId id="285" r:id="rId16"/>
    <p:sldId id="289" r:id="rId17"/>
    <p:sldId id="287" r:id="rId18"/>
    <p:sldId id="274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9900FF"/>
    <a:srgbClr val="00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912" autoAdjust="0"/>
    <p:restoredTop sz="98974" autoAdjust="0"/>
  </p:normalViewPr>
  <p:slideViewPr>
    <p:cSldViewPr snapToGrid="0">
      <p:cViewPr>
        <p:scale>
          <a:sx n="39" d="100"/>
          <a:sy n="39" d="100"/>
        </p:scale>
        <p:origin x="-822" y="-32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180EE0-BED3-413E-8366-877360303947}" type="doc">
      <dgm:prSet loTypeId="urn:microsoft.com/office/officeart/2005/8/layout/radial1" loCatId="cycle" qsTypeId="urn:microsoft.com/office/officeart/2005/8/quickstyle/3d7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534169FD-BBAE-46F0-9D9A-FAE28C2F05B9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8800" b="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৪</a:t>
          </a:r>
          <a:endParaRPr lang="en-US" sz="8800" b="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EE965BC-3090-473C-BDA3-C8EDE409EBBA}" type="parTrans" cxnId="{17E590F9-3CC3-47E2-A5FD-7AE414CB80BD}">
      <dgm:prSet/>
      <dgm:spPr/>
      <dgm:t>
        <a:bodyPr/>
        <a:lstStyle/>
        <a:p>
          <a:endParaRPr lang="en-US" sz="24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AE4D9C3-EB6B-4E18-AACA-5C8DD279C043}" type="sibTrans" cxnId="{17E590F9-3CC3-47E2-A5FD-7AE414CB80BD}">
      <dgm:prSet/>
      <dgm:spPr/>
      <dgm:t>
        <a:bodyPr/>
        <a:lstStyle/>
        <a:p>
          <a:endParaRPr lang="en-US" sz="24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42801A2-FC62-41F4-9F67-F8F88B578A1A}">
      <dgm:prSet phldrT="[Text]" custT="1"/>
      <dgm:spPr/>
      <dgm:t>
        <a:bodyPr/>
        <a:lstStyle/>
        <a:p>
          <a:r>
            <a:rPr lang="bn-BD" sz="4800" b="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৪</a:t>
          </a:r>
          <a:endParaRPr lang="en-US" sz="4800" b="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7CB65D0-1D7A-470D-BEA3-46807F001DCD}" type="parTrans" cxnId="{D3C2DA10-ACC7-40EA-9C7F-77D2E1F242C8}">
      <dgm:prSet custT="1"/>
      <dgm:spPr/>
      <dgm:t>
        <a:bodyPr/>
        <a:lstStyle/>
        <a:p>
          <a:endParaRPr lang="en-US" sz="7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7C5BDB6-DDE3-48E5-9DD4-F820D55A326F}" type="sibTrans" cxnId="{D3C2DA10-ACC7-40EA-9C7F-77D2E1F242C8}">
      <dgm:prSet/>
      <dgm:spPr/>
      <dgm:t>
        <a:bodyPr/>
        <a:lstStyle/>
        <a:p>
          <a:endParaRPr lang="en-US" sz="24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0BA2D89-7EE7-411F-BED9-40B42EC2C165}">
      <dgm:prSet phldrT="[Text]" custT="1"/>
      <dgm:spPr/>
      <dgm:t>
        <a:bodyPr/>
        <a:lstStyle/>
        <a:p>
          <a:r>
            <a:rPr lang="bn-BD" sz="4000" b="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৮</a:t>
          </a:r>
          <a:endParaRPr lang="en-US" sz="4000" b="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A16ABAC-C1C2-4F4D-87BA-985D9D17569F}" type="parTrans" cxnId="{59F5C61D-6C8D-4D29-8D70-FE336FA3723F}">
      <dgm:prSet custT="1"/>
      <dgm:spPr/>
      <dgm:t>
        <a:bodyPr/>
        <a:lstStyle/>
        <a:p>
          <a:endParaRPr lang="en-US" sz="7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143B2EB-B45D-4D01-8870-EC335CB3FEC3}" type="sibTrans" cxnId="{59F5C61D-6C8D-4D29-8D70-FE336FA3723F}">
      <dgm:prSet/>
      <dgm:spPr/>
      <dgm:t>
        <a:bodyPr/>
        <a:lstStyle/>
        <a:p>
          <a:endParaRPr lang="en-US" sz="24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A43E3F9-993A-40F2-820A-E4AC01C9A458}">
      <dgm:prSet phldrT="[Text]" custT="1"/>
      <dgm:spPr/>
      <dgm:t>
        <a:bodyPr/>
        <a:lstStyle/>
        <a:p>
          <a:r>
            <a:rPr lang="bn-BD" sz="4000" b="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১৬</a:t>
          </a:r>
          <a:endParaRPr lang="en-US" sz="4000" b="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B0FC183-A897-410B-88F9-25CA3945D6D8}" type="parTrans" cxnId="{3803D700-072F-4DD5-84E0-C3746C9C431D}">
      <dgm:prSet custT="1"/>
      <dgm:spPr/>
      <dgm:t>
        <a:bodyPr/>
        <a:lstStyle/>
        <a:p>
          <a:endParaRPr lang="en-US" sz="7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B107A3B-326F-415B-BF04-65F4207C09F0}" type="sibTrans" cxnId="{3803D700-072F-4DD5-84E0-C3746C9C431D}">
      <dgm:prSet/>
      <dgm:spPr/>
      <dgm:t>
        <a:bodyPr/>
        <a:lstStyle/>
        <a:p>
          <a:endParaRPr lang="en-US" sz="24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DCD5E46-1EEE-485C-A8B1-4C1E462994FE}">
      <dgm:prSet phldrT="[Text]" custT="1"/>
      <dgm:spPr/>
      <dgm:t>
        <a:bodyPr/>
        <a:lstStyle/>
        <a:p>
          <a:r>
            <a:rPr lang="bn-BD" sz="4000" b="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২০</a:t>
          </a:r>
          <a:endParaRPr lang="en-US" sz="4000" b="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D90346E-B575-4D69-9C76-9293A1C01E88}" type="parTrans" cxnId="{337C59EF-5497-407A-8F30-270710074C01}">
      <dgm:prSet custT="1"/>
      <dgm:spPr/>
      <dgm:t>
        <a:bodyPr/>
        <a:lstStyle/>
        <a:p>
          <a:endParaRPr lang="en-US" sz="7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D64080D-B4A3-4F72-A17D-B4F324D77E6F}" type="sibTrans" cxnId="{337C59EF-5497-407A-8F30-270710074C01}">
      <dgm:prSet/>
      <dgm:spPr/>
      <dgm:t>
        <a:bodyPr/>
        <a:lstStyle/>
        <a:p>
          <a:endParaRPr lang="en-US" sz="24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BE23271-CE5F-474E-8331-633C4A964CC2}">
      <dgm:prSet custT="1"/>
      <dgm:spPr>
        <a:solidFill>
          <a:srgbClr val="800000"/>
        </a:solidFill>
      </dgm:spPr>
      <dgm:t>
        <a:bodyPr/>
        <a:lstStyle/>
        <a:p>
          <a:r>
            <a:rPr lang="bn-BD" sz="4000" b="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১২</a:t>
          </a:r>
          <a:endParaRPr lang="en-US" sz="4000" b="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963DC40-28EB-48C6-9724-06247990ACDD}" type="parTrans" cxnId="{3ADF637F-FC71-4609-9062-C3C99A8D10B1}">
      <dgm:prSet custT="1"/>
      <dgm:spPr/>
      <dgm:t>
        <a:bodyPr/>
        <a:lstStyle/>
        <a:p>
          <a:endParaRPr lang="en-US" sz="7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19F8079-62DC-45A0-8C2B-32641DFEF07C}" type="sibTrans" cxnId="{3ADF637F-FC71-4609-9062-C3C99A8D10B1}">
      <dgm:prSet/>
      <dgm:spPr/>
      <dgm:t>
        <a:bodyPr/>
        <a:lstStyle/>
        <a:p>
          <a:endParaRPr lang="en-US" sz="24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88B7286-EF5F-44F6-9747-03B77C677FAD}">
      <dgm:prSet custT="1"/>
      <dgm:spPr>
        <a:solidFill>
          <a:srgbClr val="800000"/>
        </a:solidFill>
      </dgm:spPr>
      <dgm:t>
        <a:bodyPr/>
        <a:lstStyle/>
        <a:p>
          <a:r>
            <a:rPr lang="bn-BD" sz="4400" b="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২৪</a:t>
          </a:r>
          <a:endParaRPr lang="en-US" sz="4400" b="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AD0FF71-7906-4A0D-A99B-B9704B30186B}" type="parTrans" cxnId="{5A907C0D-6353-42B5-97B0-41FD6055F81E}">
      <dgm:prSet custT="1"/>
      <dgm:spPr/>
      <dgm:t>
        <a:bodyPr/>
        <a:lstStyle/>
        <a:p>
          <a:endParaRPr lang="en-US" sz="7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5F79BCB-3F0D-455E-AEAB-DE3730E1452E}" type="sibTrans" cxnId="{5A907C0D-6353-42B5-97B0-41FD6055F81E}">
      <dgm:prSet/>
      <dgm:spPr/>
      <dgm:t>
        <a:bodyPr/>
        <a:lstStyle/>
        <a:p>
          <a:endParaRPr lang="en-US" sz="24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15FF945-32C7-4C95-94CC-617C9356C0A1}">
      <dgm:prSet custT="1"/>
      <dgm:spPr/>
      <dgm:t>
        <a:bodyPr/>
        <a:lstStyle/>
        <a:p>
          <a:r>
            <a:rPr lang="bn-BD" sz="4000" b="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২৮</a:t>
          </a:r>
          <a:endParaRPr lang="en-US" sz="4000" b="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8BF02D3-2C23-4EE5-80E1-5E10BE2551B9}" type="parTrans" cxnId="{1F95BE6A-43B6-4DC9-924C-8D7A9B721560}">
      <dgm:prSet custT="1"/>
      <dgm:spPr/>
      <dgm:t>
        <a:bodyPr/>
        <a:lstStyle/>
        <a:p>
          <a:endParaRPr lang="en-US" sz="7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C56FE37-791E-46EE-B0E6-C1A3B9A8CA6B}" type="sibTrans" cxnId="{1F95BE6A-43B6-4DC9-924C-8D7A9B721560}">
      <dgm:prSet/>
      <dgm:spPr/>
      <dgm:t>
        <a:bodyPr/>
        <a:lstStyle/>
        <a:p>
          <a:endParaRPr lang="en-US" sz="24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7A48F7B-8F00-4F95-8CCE-ACE8D17F1779}">
      <dgm:prSet custT="1"/>
      <dgm:spPr/>
      <dgm:t>
        <a:bodyPr/>
        <a:lstStyle/>
        <a:p>
          <a:r>
            <a:rPr lang="bn-BD" sz="4000" b="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৩২</a:t>
          </a:r>
          <a:endParaRPr lang="en-US" sz="4000" b="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EE06CF2-20AE-4D8B-A237-DB2987FDF6DD}" type="parTrans" cxnId="{08C8372C-DF0A-4219-A16D-AF38F9B8809F}">
      <dgm:prSet custT="1"/>
      <dgm:spPr/>
      <dgm:t>
        <a:bodyPr/>
        <a:lstStyle/>
        <a:p>
          <a:endParaRPr lang="en-US" sz="7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4B85E56-147B-4ABB-947D-A3832B2CB83B}" type="sibTrans" cxnId="{08C8372C-DF0A-4219-A16D-AF38F9B8809F}">
      <dgm:prSet/>
      <dgm:spPr/>
      <dgm:t>
        <a:bodyPr/>
        <a:lstStyle/>
        <a:p>
          <a:endParaRPr lang="en-US" sz="24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6629BE8-2AD9-4332-92C1-F6E814945A54}">
      <dgm:prSet custT="1"/>
      <dgm:spPr>
        <a:solidFill>
          <a:srgbClr val="800000"/>
        </a:solidFill>
      </dgm:spPr>
      <dgm:t>
        <a:bodyPr/>
        <a:lstStyle/>
        <a:p>
          <a:r>
            <a:rPr lang="bn-BD" sz="4000" b="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৩৬</a:t>
          </a:r>
          <a:endParaRPr lang="en-US" sz="4000" b="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820411C-62E2-41D9-8CC1-D533DCB39EE2}" type="parTrans" cxnId="{031D40B3-B7E6-46A3-B80D-91ADD9771A5B}">
      <dgm:prSet custT="1"/>
      <dgm:spPr/>
      <dgm:t>
        <a:bodyPr/>
        <a:lstStyle/>
        <a:p>
          <a:endParaRPr lang="en-US" sz="7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76A2F7F-F2A2-4D12-8FAD-F1EB8526F429}" type="sibTrans" cxnId="{031D40B3-B7E6-46A3-B80D-91ADD9771A5B}">
      <dgm:prSet/>
      <dgm:spPr/>
      <dgm:t>
        <a:bodyPr/>
        <a:lstStyle/>
        <a:p>
          <a:endParaRPr lang="en-US" sz="24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BE6BD3B-20C3-4329-B360-5AD463ABEDCF}" type="pres">
      <dgm:prSet presAssocID="{6E180EE0-BED3-413E-8366-87736030394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B540956-A092-4C3F-8C61-FC9D1A7F14E5}" type="pres">
      <dgm:prSet presAssocID="{534169FD-BBAE-46F0-9D9A-FAE28C2F05B9}" presName="centerShape" presStyleLbl="node0" presStyleIdx="0" presStyleCnt="1" custScaleX="176067" custScaleY="168667"/>
      <dgm:spPr/>
      <dgm:t>
        <a:bodyPr/>
        <a:lstStyle/>
        <a:p>
          <a:endParaRPr lang="en-US"/>
        </a:p>
      </dgm:t>
    </dgm:pt>
    <dgm:pt modelId="{803679EE-5255-4870-A059-77CC6E11666C}" type="pres">
      <dgm:prSet presAssocID="{47CB65D0-1D7A-470D-BEA3-46807F001DCD}" presName="Name9" presStyleLbl="parChTrans1D2" presStyleIdx="0" presStyleCnt="9"/>
      <dgm:spPr/>
      <dgm:t>
        <a:bodyPr/>
        <a:lstStyle/>
        <a:p>
          <a:endParaRPr lang="en-US"/>
        </a:p>
      </dgm:t>
    </dgm:pt>
    <dgm:pt modelId="{915CAE6C-AAA9-4014-87C7-F1E4755F6E5C}" type="pres">
      <dgm:prSet presAssocID="{47CB65D0-1D7A-470D-BEA3-46807F001DCD}" presName="connTx" presStyleLbl="parChTrans1D2" presStyleIdx="0" presStyleCnt="9"/>
      <dgm:spPr/>
      <dgm:t>
        <a:bodyPr/>
        <a:lstStyle/>
        <a:p>
          <a:endParaRPr lang="en-US"/>
        </a:p>
      </dgm:t>
    </dgm:pt>
    <dgm:pt modelId="{5EF08ECA-C237-4FD8-A298-115EF21F5933}" type="pres">
      <dgm:prSet presAssocID="{642801A2-FC62-41F4-9F67-F8F88B578A1A}" presName="node" presStyleLbl="node1" presStyleIdx="0" presStyleCnt="9" custScaleX="118436" custScaleY="1224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82820F-2F2E-4964-8F13-4C8D160F01CA}" type="pres">
      <dgm:prSet presAssocID="{6A16ABAC-C1C2-4F4D-87BA-985D9D17569F}" presName="Name9" presStyleLbl="parChTrans1D2" presStyleIdx="1" presStyleCnt="9"/>
      <dgm:spPr/>
      <dgm:t>
        <a:bodyPr/>
        <a:lstStyle/>
        <a:p>
          <a:endParaRPr lang="en-US"/>
        </a:p>
      </dgm:t>
    </dgm:pt>
    <dgm:pt modelId="{E13989D1-DAFD-4FB0-B58A-ED336F558447}" type="pres">
      <dgm:prSet presAssocID="{6A16ABAC-C1C2-4F4D-87BA-985D9D17569F}" presName="connTx" presStyleLbl="parChTrans1D2" presStyleIdx="1" presStyleCnt="9"/>
      <dgm:spPr/>
      <dgm:t>
        <a:bodyPr/>
        <a:lstStyle/>
        <a:p>
          <a:endParaRPr lang="en-US"/>
        </a:p>
      </dgm:t>
    </dgm:pt>
    <dgm:pt modelId="{148FF0CE-84A5-448E-ADDC-AD9A4F30B117}" type="pres">
      <dgm:prSet presAssocID="{40BA2D89-7EE7-411F-BED9-40B42EC2C165}" presName="node" presStyleLbl="node1" presStyleIdx="1" presStyleCnt="9" custScaleX="135728" custScaleY="1222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90FF25-C17E-42C4-A292-77EBF6830D36}" type="pres">
      <dgm:prSet presAssocID="{4963DC40-28EB-48C6-9724-06247990ACDD}" presName="Name9" presStyleLbl="parChTrans1D2" presStyleIdx="2" presStyleCnt="9"/>
      <dgm:spPr/>
      <dgm:t>
        <a:bodyPr/>
        <a:lstStyle/>
        <a:p>
          <a:endParaRPr lang="en-US"/>
        </a:p>
      </dgm:t>
    </dgm:pt>
    <dgm:pt modelId="{CFCD4B59-F6C1-448E-9935-89BDE0A65FA3}" type="pres">
      <dgm:prSet presAssocID="{4963DC40-28EB-48C6-9724-06247990ACDD}" presName="connTx" presStyleLbl="parChTrans1D2" presStyleIdx="2" presStyleCnt="9"/>
      <dgm:spPr/>
      <dgm:t>
        <a:bodyPr/>
        <a:lstStyle/>
        <a:p>
          <a:endParaRPr lang="en-US"/>
        </a:p>
      </dgm:t>
    </dgm:pt>
    <dgm:pt modelId="{8B7CE058-D641-44C5-BD61-88C6D4154AB4}" type="pres">
      <dgm:prSet presAssocID="{8BE23271-CE5F-474E-8331-633C4A964CC2}" presName="node" presStyleLbl="node1" presStyleIdx="2" presStyleCnt="9" custScaleX="122779" custScaleY="1121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D6533F-E25E-4900-84F3-0267434CB6E6}" type="pres">
      <dgm:prSet presAssocID="{FB0FC183-A897-410B-88F9-25CA3945D6D8}" presName="Name9" presStyleLbl="parChTrans1D2" presStyleIdx="3" presStyleCnt="9"/>
      <dgm:spPr/>
      <dgm:t>
        <a:bodyPr/>
        <a:lstStyle/>
        <a:p>
          <a:endParaRPr lang="en-US"/>
        </a:p>
      </dgm:t>
    </dgm:pt>
    <dgm:pt modelId="{A1AD8FA6-0A09-43AC-A86D-5A4E591C7077}" type="pres">
      <dgm:prSet presAssocID="{FB0FC183-A897-410B-88F9-25CA3945D6D8}" presName="connTx" presStyleLbl="parChTrans1D2" presStyleIdx="3" presStyleCnt="9"/>
      <dgm:spPr/>
      <dgm:t>
        <a:bodyPr/>
        <a:lstStyle/>
        <a:p>
          <a:endParaRPr lang="en-US"/>
        </a:p>
      </dgm:t>
    </dgm:pt>
    <dgm:pt modelId="{E70A23EC-3AE1-4DC3-949B-4A47764A94C3}" type="pres">
      <dgm:prSet presAssocID="{9A43E3F9-993A-40F2-820A-E4AC01C9A458}" presName="node" presStyleLbl="node1" presStyleIdx="3" presStyleCnt="9" custScaleX="117493" custScaleY="1110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B0A06C-934E-47E4-9ACA-65D70DA4B281}" type="pres">
      <dgm:prSet presAssocID="{ED90346E-B575-4D69-9C76-9293A1C01E88}" presName="Name9" presStyleLbl="parChTrans1D2" presStyleIdx="4" presStyleCnt="9"/>
      <dgm:spPr/>
      <dgm:t>
        <a:bodyPr/>
        <a:lstStyle/>
        <a:p>
          <a:endParaRPr lang="en-US"/>
        </a:p>
      </dgm:t>
    </dgm:pt>
    <dgm:pt modelId="{3FD922B0-A6FC-4D1C-A7D6-5A6EA0E75744}" type="pres">
      <dgm:prSet presAssocID="{ED90346E-B575-4D69-9C76-9293A1C01E88}" presName="connTx" presStyleLbl="parChTrans1D2" presStyleIdx="4" presStyleCnt="9"/>
      <dgm:spPr/>
      <dgm:t>
        <a:bodyPr/>
        <a:lstStyle/>
        <a:p>
          <a:endParaRPr lang="en-US"/>
        </a:p>
      </dgm:t>
    </dgm:pt>
    <dgm:pt modelId="{D3784D62-8435-4A9E-8C63-2F6CB97A7FC3}" type="pres">
      <dgm:prSet presAssocID="{8DCD5E46-1EEE-485C-A8B1-4C1E462994FE}" presName="node" presStyleLbl="node1" presStyleIdx="4" presStyleCnt="9" custScaleX="121655" custScaleY="1190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129DF6-B830-4C3F-9B85-5757804E2C2B}" type="pres">
      <dgm:prSet presAssocID="{EAD0FF71-7906-4A0D-A99B-B9704B30186B}" presName="Name9" presStyleLbl="parChTrans1D2" presStyleIdx="5" presStyleCnt="9"/>
      <dgm:spPr/>
      <dgm:t>
        <a:bodyPr/>
        <a:lstStyle/>
        <a:p>
          <a:endParaRPr lang="en-US"/>
        </a:p>
      </dgm:t>
    </dgm:pt>
    <dgm:pt modelId="{3F9434EA-F372-4759-8C60-7C6B49C6B148}" type="pres">
      <dgm:prSet presAssocID="{EAD0FF71-7906-4A0D-A99B-B9704B30186B}" presName="connTx" presStyleLbl="parChTrans1D2" presStyleIdx="5" presStyleCnt="9"/>
      <dgm:spPr/>
      <dgm:t>
        <a:bodyPr/>
        <a:lstStyle/>
        <a:p>
          <a:endParaRPr lang="en-US"/>
        </a:p>
      </dgm:t>
    </dgm:pt>
    <dgm:pt modelId="{20AB6E6F-7279-4443-A2EB-4DA6BCCBB882}" type="pres">
      <dgm:prSet presAssocID="{088B7286-EF5F-44F6-9747-03B77C677FAD}" presName="node" presStyleLbl="node1" presStyleIdx="5" presStyleCnt="9" custScaleX="121655" custScaleY="1190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08A638-A2FC-45E7-96BF-30E46BAC5720}" type="pres">
      <dgm:prSet presAssocID="{58BF02D3-2C23-4EE5-80E1-5E10BE2551B9}" presName="Name9" presStyleLbl="parChTrans1D2" presStyleIdx="6" presStyleCnt="9"/>
      <dgm:spPr/>
      <dgm:t>
        <a:bodyPr/>
        <a:lstStyle/>
        <a:p>
          <a:endParaRPr lang="en-US"/>
        </a:p>
      </dgm:t>
    </dgm:pt>
    <dgm:pt modelId="{44D9407A-4356-4CA7-B652-09E20E98FAA9}" type="pres">
      <dgm:prSet presAssocID="{58BF02D3-2C23-4EE5-80E1-5E10BE2551B9}" presName="connTx" presStyleLbl="parChTrans1D2" presStyleIdx="6" presStyleCnt="9"/>
      <dgm:spPr/>
      <dgm:t>
        <a:bodyPr/>
        <a:lstStyle/>
        <a:p>
          <a:endParaRPr lang="en-US"/>
        </a:p>
      </dgm:t>
    </dgm:pt>
    <dgm:pt modelId="{B5790094-0FD3-40BB-B7A2-700AEBB9880B}" type="pres">
      <dgm:prSet presAssocID="{715FF945-32C7-4C95-94CC-617C9356C0A1}" presName="node" presStyleLbl="node1" presStyleIdx="6" presStyleCnt="9" custScaleX="146405" custScaleY="1239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45A128-533A-4D6E-8D95-EA0465FD0AC6}" type="pres">
      <dgm:prSet presAssocID="{8EE06CF2-20AE-4D8B-A237-DB2987FDF6DD}" presName="Name9" presStyleLbl="parChTrans1D2" presStyleIdx="7" presStyleCnt="9"/>
      <dgm:spPr/>
      <dgm:t>
        <a:bodyPr/>
        <a:lstStyle/>
        <a:p>
          <a:endParaRPr lang="en-US"/>
        </a:p>
      </dgm:t>
    </dgm:pt>
    <dgm:pt modelId="{49EF9DF4-2DE9-4365-A360-8465B7397097}" type="pres">
      <dgm:prSet presAssocID="{8EE06CF2-20AE-4D8B-A237-DB2987FDF6DD}" presName="connTx" presStyleLbl="parChTrans1D2" presStyleIdx="7" presStyleCnt="9"/>
      <dgm:spPr/>
      <dgm:t>
        <a:bodyPr/>
        <a:lstStyle/>
        <a:p>
          <a:endParaRPr lang="en-US"/>
        </a:p>
      </dgm:t>
    </dgm:pt>
    <dgm:pt modelId="{C618A2DF-68AC-4C35-92DC-5A127327736B}" type="pres">
      <dgm:prSet presAssocID="{47A48F7B-8F00-4F95-8CCE-ACE8D17F1779}" presName="node" presStyleLbl="node1" presStyleIdx="7" presStyleCnt="9" custScaleX="136447" custScaleY="1335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691641-CC6F-4F4D-B779-26C9454B314D}" type="pres">
      <dgm:prSet presAssocID="{A820411C-62E2-41D9-8CC1-D533DCB39EE2}" presName="Name9" presStyleLbl="parChTrans1D2" presStyleIdx="8" presStyleCnt="9"/>
      <dgm:spPr/>
      <dgm:t>
        <a:bodyPr/>
        <a:lstStyle/>
        <a:p>
          <a:endParaRPr lang="en-US"/>
        </a:p>
      </dgm:t>
    </dgm:pt>
    <dgm:pt modelId="{ADCA9D93-6A9D-432C-95D4-C3D4C4094372}" type="pres">
      <dgm:prSet presAssocID="{A820411C-62E2-41D9-8CC1-D533DCB39EE2}" presName="connTx" presStyleLbl="parChTrans1D2" presStyleIdx="8" presStyleCnt="9"/>
      <dgm:spPr/>
      <dgm:t>
        <a:bodyPr/>
        <a:lstStyle/>
        <a:p>
          <a:endParaRPr lang="en-US"/>
        </a:p>
      </dgm:t>
    </dgm:pt>
    <dgm:pt modelId="{DFE7C2D5-CF2F-420A-990F-F774E27F2EE1}" type="pres">
      <dgm:prSet presAssocID="{D6629BE8-2AD9-4332-92C1-F6E814945A54}" presName="node" presStyleLbl="node1" presStyleIdx="8" presStyleCnt="9" custScaleX="142606" custScaleY="1218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37C59EF-5497-407A-8F30-270710074C01}" srcId="{534169FD-BBAE-46F0-9D9A-FAE28C2F05B9}" destId="{8DCD5E46-1EEE-485C-A8B1-4C1E462994FE}" srcOrd="4" destOrd="0" parTransId="{ED90346E-B575-4D69-9C76-9293A1C01E88}" sibTransId="{8D64080D-B4A3-4F72-A17D-B4F324D77E6F}"/>
    <dgm:cxn modelId="{BCBFFFB0-D9A6-4A9F-BFFD-B0D1F2FD4407}" type="presOf" srcId="{715FF945-32C7-4C95-94CC-617C9356C0A1}" destId="{B5790094-0FD3-40BB-B7A2-700AEBB9880B}" srcOrd="0" destOrd="0" presId="urn:microsoft.com/office/officeart/2005/8/layout/radial1"/>
    <dgm:cxn modelId="{5A907C0D-6353-42B5-97B0-41FD6055F81E}" srcId="{534169FD-BBAE-46F0-9D9A-FAE28C2F05B9}" destId="{088B7286-EF5F-44F6-9747-03B77C677FAD}" srcOrd="5" destOrd="0" parTransId="{EAD0FF71-7906-4A0D-A99B-B9704B30186B}" sibTransId="{C5F79BCB-3F0D-455E-AEAB-DE3730E1452E}"/>
    <dgm:cxn modelId="{D30F1C14-B2EA-40EC-84F0-BA74DE423A3A}" type="presOf" srcId="{FB0FC183-A897-410B-88F9-25CA3945D6D8}" destId="{A1AD8FA6-0A09-43AC-A86D-5A4E591C7077}" srcOrd="1" destOrd="0" presId="urn:microsoft.com/office/officeart/2005/8/layout/radial1"/>
    <dgm:cxn modelId="{17E590F9-3CC3-47E2-A5FD-7AE414CB80BD}" srcId="{6E180EE0-BED3-413E-8366-877360303947}" destId="{534169FD-BBAE-46F0-9D9A-FAE28C2F05B9}" srcOrd="0" destOrd="0" parTransId="{FEE965BC-3090-473C-BDA3-C8EDE409EBBA}" sibTransId="{EAE4D9C3-EB6B-4E18-AACA-5C8DD279C043}"/>
    <dgm:cxn modelId="{6B5F7FC3-03E7-404E-AB9F-90C7827DFB46}" type="presOf" srcId="{8EE06CF2-20AE-4D8B-A237-DB2987FDF6DD}" destId="{49EF9DF4-2DE9-4365-A360-8465B7397097}" srcOrd="1" destOrd="0" presId="urn:microsoft.com/office/officeart/2005/8/layout/radial1"/>
    <dgm:cxn modelId="{3ADF637F-FC71-4609-9062-C3C99A8D10B1}" srcId="{534169FD-BBAE-46F0-9D9A-FAE28C2F05B9}" destId="{8BE23271-CE5F-474E-8331-633C4A964CC2}" srcOrd="2" destOrd="0" parTransId="{4963DC40-28EB-48C6-9724-06247990ACDD}" sibTransId="{019F8079-62DC-45A0-8C2B-32641DFEF07C}"/>
    <dgm:cxn modelId="{E66C80D1-618C-4DC2-8E2E-0FDA3E20E8D0}" type="presOf" srcId="{40BA2D89-7EE7-411F-BED9-40B42EC2C165}" destId="{148FF0CE-84A5-448E-ADDC-AD9A4F30B117}" srcOrd="0" destOrd="0" presId="urn:microsoft.com/office/officeart/2005/8/layout/radial1"/>
    <dgm:cxn modelId="{D1C31293-36F6-41E6-BA6D-5E929C8F5E83}" type="presOf" srcId="{8DCD5E46-1EEE-485C-A8B1-4C1E462994FE}" destId="{D3784D62-8435-4A9E-8C63-2F6CB97A7FC3}" srcOrd="0" destOrd="0" presId="urn:microsoft.com/office/officeart/2005/8/layout/radial1"/>
    <dgm:cxn modelId="{A6947AA0-7A15-4703-A466-9836A16E6954}" type="presOf" srcId="{ED90346E-B575-4D69-9C76-9293A1C01E88}" destId="{70B0A06C-934E-47E4-9ACA-65D70DA4B281}" srcOrd="0" destOrd="0" presId="urn:microsoft.com/office/officeart/2005/8/layout/radial1"/>
    <dgm:cxn modelId="{9A5325BC-C623-451F-9519-A3F5FA318A2E}" type="presOf" srcId="{A820411C-62E2-41D9-8CC1-D533DCB39EE2}" destId="{ADCA9D93-6A9D-432C-95D4-C3D4C4094372}" srcOrd="1" destOrd="0" presId="urn:microsoft.com/office/officeart/2005/8/layout/radial1"/>
    <dgm:cxn modelId="{3EFADCE9-1308-4ED8-8D84-F4F81A146CEB}" type="presOf" srcId="{47CB65D0-1D7A-470D-BEA3-46807F001DCD}" destId="{915CAE6C-AAA9-4014-87C7-F1E4755F6E5C}" srcOrd="1" destOrd="0" presId="urn:microsoft.com/office/officeart/2005/8/layout/radial1"/>
    <dgm:cxn modelId="{08C8372C-DF0A-4219-A16D-AF38F9B8809F}" srcId="{534169FD-BBAE-46F0-9D9A-FAE28C2F05B9}" destId="{47A48F7B-8F00-4F95-8CCE-ACE8D17F1779}" srcOrd="7" destOrd="0" parTransId="{8EE06CF2-20AE-4D8B-A237-DB2987FDF6DD}" sibTransId="{E4B85E56-147B-4ABB-947D-A3832B2CB83B}"/>
    <dgm:cxn modelId="{842EAF20-DD19-4CC5-BEBE-CF643DD4F8DD}" type="presOf" srcId="{4963DC40-28EB-48C6-9724-06247990ACDD}" destId="{CFCD4B59-F6C1-448E-9935-89BDE0A65FA3}" srcOrd="1" destOrd="0" presId="urn:microsoft.com/office/officeart/2005/8/layout/radial1"/>
    <dgm:cxn modelId="{DD63C711-88CF-4AED-A63C-4E73EC86E177}" type="presOf" srcId="{4963DC40-28EB-48C6-9724-06247990ACDD}" destId="{0390FF25-C17E-42C4-A292-77EBF6830D36}" srcOrd="0" destOrd="0" presId="urn:microsoft.com/office/officeart/2005/8/layout/radial1"/>
    <dgm:cxn modelId="{A17BA781-B144-473F-9C10-620AFF557AC1}" type="presOf" srcId="{9A43E3F9-993A-40F2-820A-E4AC01C9A458}" destId="{E70A23EC-3AE1-4DC3-949B-4A47764A94C3}" srcOrd="0" destOrd="0" presId="urn:microsoft.com/office/officeart/2005/8/layout/radial1"/>
    <dgm:cxn modelId="{0BDB0F98-A076-4C69-8B0A-53D1F6FA5025}" type="presOf" srcId="{47A48F7B-8F00-4F95-8CCE-ACE8D17F1779}" destId="{C618A2DF-68AC-4C35-92DC-5A127327736B}" srcOrd="0" destOrd="0" presId="urn:microsoft.com/office/officeart/2005/8/layout/radial1"/>
    <dgm:cxn modelId="{A1F2286F-26A0-4858-93C3-1C198B36CBDF}" type="presOf" srcId="{ED90346E-B575-4D69-9C76-9293A1C01E88}" destId="{3FD922B0-A6FC-4D1C-A7D6-5A6EA0E75744}" srcOrd="1" destOrd="0" presId="urn:microsoft.com/office/officeart/2005/8/layout/radial1"/>
    <dgm:cxn modelId="{10BBC519-5E42-4657-94D3-793D2C4B9F17}" type="presOf" srcId="{D6629BE8-2AD9-4332-92C1-F6E814945A54}" destId="{DFE7C2D5-CF2F-420A-990F-F774E27F2EE1}" srcOrd="0" destOrd="0" presId="urn:microsoft.com/office/officeart/2005/8/layout/radial1"/>
    <dgm:cxn modelId="{1F95BE6A-43B6-4DC9-924C-8D7A9B721560}" srcId="{534169FD-BBAE-46F0-9D9A-FAE28C2F05B9}" destId="{715FF945-32C7-4C95-94CC-617C9356C0A1}" srcOrd="6" destOrd="0" parTransId="{58BF02D3-2C23-4EE5-80E1-5E10BE2551B9}" sibTransId="{0C56FE37-791E-46EE-B0E6-C1A3B9A8CA6B}"/>
    <dgm:cxn modelId="{3803D700-072F-4DD5-84E0-C3746C9C431D}" srcId="{534169FD-BBAE-46F0-9D9A-FAE28C2F05B9}" destId="{9A43E3F9-993A-40F2-820A-E4AC01C9A458}" srcOrd="3" destOrd="0" parTransId="{FB0FC183-A897-410B-88F9-25CA3945D6D8}" sibTransId="{AB107A3B-326F-415B-BF04-65F4207C09F0}"/>
    <dgm:cxn modelId="{A27C85D4-705E-4432-9447-C2EFA36A25EB}" type="presOf" srcId="{6A16ABAC-C1C2-4F4D-87BA-985D9D17569F}" destId="{B682820F-2F2E-4964-8F13-4C8D160F01CA}" srcOrd="0" destOrd="0" presId="urn:microsoft.com/office/officeart/2005/8/layout/radial1"/>
    <dgm:cxn modelId="{359343F9-4102-42B3-930A-453DEACD56A9}" type="presOf" srcId="{A820411C-62E2-41D9-8CC1-D533DCB39EE2}" destId="{C8691641-CC6F-4F4D-B779-26C9454B314D}" srcOrd="0" destOrd="0" presId="urn:microsoft.com/office/officeart/2005/8/layout/radial1"/>
    <dgm:cxn modelId="{48881D4A-A948-48D0-9C04-FAD339FB7355}" type="presOf" srcId="{534169FD-BBAE-46F0-9D9A-FAE28C2F05B9}" destId="{3B540956-A092-4C3F-8C61-FC9D1A7F14E5}" srcOrd="0" destOrd="0" presId="urn:microsoft.com/office/officeart/2005/8/layout/radial1"/>
    <dgm:cxn modelId="{031D40B3-B7E6-46A3-B80D-91ADD9771A5B}" srcId="{534169FD-BBAE-46F0-9D9A-FAE28C2F05B9}" destId="{D6629BE8-2AD9-4332-92C1-F6E814945A54}" srcOrd="8" destOrd="0" parTransId="{A820411C-62E2-41D9-8CC1-D533DCB39EE2}" sibTransId="{E76A2F7F-F2A2-4D12-8FAD-F1EB8526F429}"/>
    <dgm:cxn modelId="{D7CF744A-2A1B-42EC-9310-62F94D7EF065}" type="presOf" srcId="{EAD0FF71-7906-4A0D-A99B-B9704B30186B}" destId="{3F9434EA-F372-4759-8C60-7C6B49C6B148}" srcOrd="1" destOrd="0" presId="urn:microsoft.com/office/officeart/2005/8/layout/radial1"/>
    <dgm:cxn modelId="{DA802D7A-BA4D-4542-9F93-BB5F0074D07F}" type="presOf" srcId="{47CB65D0-1D7A-470D-BEA3-46807F001DCD}" destId="{803679EE-5255-4870-A059-77CC6E11666C}" srcOrd="0" destOrd="0" presId="urn:microsoft.com/office/officeart/2005/8/layout/radial1"/>
    <dgm:cxn modelId="{21950577-8732-4F21-ABCD-40FF312B6286}" type="presOf" srcId="{8BE23271-CE5F-474E-8331-633C4A964CC2}" destId="{8B7CE058-D641-44C5-BD61-88C6D4154AB4}" srcOrd="0" destOrd="0" presId="urn:microsoft.com/office/officeart/2005/8/layout/radial1"/>
    <dgm:cxn modelId="{D3C2DA10-ACC7-40EA-9C7F-77D2E1F242C8}" srcId="{534169FD-BBAE-46F0-9D9A-FAE28C2F05B9}" destId="{642801A2-FC62-41F4-9F67-F8F88B578A1A}" srcOrd="0" destOrd="0" parTransId="{47CB65D0-1D7A-470D-BEA3-46807F001DCD}" sibTransId="{37C5BDB6-DDE3-48E5-9DD4-F820D55A326F}"/>
    <dgm:cxn modelId="{59F5C61D-6C8D-4D29-8D70-FE336FA3723F}" srcId="{534169FD-BBAE-46F0-9D9A-FAE28C2F05B9}" destId="{40BA2D89-7EE7-411F-BED9-40B42EC2C165}" srcOrd="1" destOrd="0" parTransId="{6A16ABAC-C1C2-4F4D-87BA-985D9D17569F}" sibTransId="{4143B2EB-B45D-4D01-8870-EC335CB3FEC3}"/>
    <dgm:cxn modelId="{E6E93AE2-0DF8-4033-B2DA-E0B69EB992B7}" type="presOf" srcId="{6E180EE0-BED3-413E-8366-877360303947}" destId="{CBE6BD3B-20C3-4329-B360-5AD463ABEDCF}" srcOrd="0" destOrd="0" presId="urn:microsoft.com/office/officeart/2005/8/layout/radial1"/>
    <dgm:cxn modelId="{59D7CB15-D869-472E-9CFD-F93998134D6D}" type="presOf" srcId="{088B7286-EF5F-44F6-9747-03B77C677FAD}" destId="{20AB6E6F-7279-4443-A2EB-4DA6BCCBB882}" srcOrd="0" destOrd="0" presId="urn:microsoft.com/office/officeart/2005/8/layout/radial1"/>
    <dgm:cxn modelId="{D59336E0-6815-47E6-B148-4C2C71FDF4C7}" type="presOf" srcId="{58BF02D3-2C23-4EE5-80E1-5E10BE2551B9}" destId="{44D9407A-4356-4CA7-B652-09E20E98FAA9}" srcOrd="1" destOrd="0" presId="urn:microsoft.com/office/officeart/2005/8/layout/radial1"/>
    <dgm:cxn modelId="{F694A081-BC24-4021-8A09-E4E73D769D68}" type="presOf" srcId="{6A16ABAC-C1C2-4F4D-87BA-985D9D17569F}" destId="{E13989D1-DAFD-4FB0-B58A-ED336F558447}" srcOrd="1" destOrd="0" presId="urn:microsoft.com/office/officeart/2005/8/layout/radial1"/>
    <dgm:cxn modelId="{5AD9E86D-6CB1-406A-8564-CA96874C2F33}" type="presOf" srcId="{EAD0FF71-7906-4A0D-A99B-B9704B30186B}" destId="{DB129DF6-B830-4C3F-9B85-5757804E2C2B}" srcOrd="0" destOrd="0" presId="urn:microsoft.com/office/officeart/2005/8/layout/radial1"/>
    <dgm:cxn modelId="{3778426C-5FAF-44EE-A7EE-B8E5144469D1}" type="presOf" srcId="{642801A2-FC62-41F4-9F67-F8F88B578A1A}" destId="{5EF08ECA-C237-4FD8-A298-115EF21F5933}" srcOrd="0" destOrd="0" presId="urn:microsoft.com/office/officeart/2005/8/layout/radial1"/>
    <dgm:cxn modelId="{AB84BDC6-B046-4806-9F22-4BD0E9E6D52F}" type="presOf" srcId="{FB0FC183-A897-410B-88F9-25CA3945D6D8}" destId="{C9D6533F-E25E-4900-84F3-0267434CB6E6}" srcOrd="0" destOrd="0" presId="urn:microsoft.com/office/officeart/2005/8/layout/radial1"/>
    <dgm:cxn modelId="{8915C855-649C-4493-AE5A-594750AC6966}" type="presOf" srcId="{8EE06CF2-20AE-4D8B-A237-DB2987FDF6DD}" destId="{F845A128-533A-4D6E-8D95-EA0465FD0AC6}" srcOrd="0" destOrd="0" presId="urn:microsoft.com/office/officeart/2005/8/layout/radial1"/>
    <dgm:cxn modelId="{98C1C3F3-00C4-46C5-B011-71A80B5DEA29}" type="presOf" srcId="{58BF02D3-2C23-4EE5-80E1-5E10BE2551B9}" destId="{8B08A638-A2FC-45E7-96BF-30E46BAC5720}" srcOrd="0" destOrd="0" presId="urn:microsoft.com/office/officeart/2005/8/layout/radial1"/>
    <dgm:cxn modelId="{E89415DE-28BB-4EC6-B5FD-5B7AC01AC633}" type="presParOf" srcId="{CBE6BD3B-20C3-4329-B360-5AD463ABEDCF}" destId="{3B540956-A092-4C3F-8C61-FC9D1A7F14E5}" srcOrd="0" destOrd="0" presId="urn:microsoft.com/office/officeart/2005/8/layout/radial1"/>
    <dgm:cxn modelId="{CF113EDC-BB13-4C94-818D-94891307483A}" type="presParOf" srcId="{CBE6BD3B-20C3-4329-B360-5AD463ABEDCF}" destId="{803679EE-5255-4870-A059-77CC6E11666C}" srcOrd="1" destOrd="0" presId="urn:microsoft.com/office/officeart/2005/8/layout/radial1"/>
    <dgm:cxn modelId="{652AC739-2335-47EE-9C2C-69F0DA90568F}" type="presParOf" srcId="{803679EE-5255-4870-A059-77CC6E11666C}" destId="{915CAE6C-AAA9-4014-87C7-F1E4755F6E5C}" srcOrd="0" destOrd="0" presId="urn:microsoft.com/office/officeart/2005/8/layout/radial1"/>
    <dgm:cxn modelId="{D977BE2B-25FB-498B-84A3-08C9C2C066D3}" type="presParOf" srcId="{CBE6BD3B-20C3-4329-B360-5AD463ABEDCF}" destId="{5EF08ECA-C237-4FD8-A298-115EF21F5933}" srcOrd="2" destOrd="0" presId="urn:microsoft.com/office/officeart/2005/8/layout/radial1"/>
    <dgm:cxn modelId="{18F416A7-1D39-4DF2-AD2C-24A5E3A5BA78}" type="presParOf" srcId="{CBE6BD3B-20C3-4329-B360-5AD463ABEDCF}" destId="{B682820F-2F2E-4964-8F13-4C8D160F01CA}" srcOrd="3" destOrd="0" presId="urn:microsoft.com/office/officeart/2005/8/layout/radial1"/>
    <dgm:cxn modelId="{8953E03C-B8C9-4C68-9396-BFE2FE265B05}" type="presParOf" srcId="{B682820F-2F2E-4964-8F13-4C8D160F01CA}" destId="{E13989D1-DAFD-4FB0-B58A-ED336F558447}" srcOrd="0" destOrd="0" presId="urn:microsoft.com/office/officeart/2005/8/layout/radial1"/>
    <dgm:cxn modelId="{1E11F6DC-29A1-44F1-8B45-720D6E2B44BC}" type="presParOf" srcId="{CBE6BD3B-20C3-4329-B360-5AD463ABEDCF}" destId="{148FF0CE-84A5-448E-ADDC-AD9A4F30B117}" srcOrd="4" destOrd="0" presId="urn:microsoft.com/office/officeart/2005/8/layout/radial1"/>
    <dgm:cxn modelId="{9A8D44A1-7E1D-494B-B611-4B10C18CED2E}" type="presParOf" srcId="{CBE6BD3B-20C3-4329-B360-5AD463ABEDCF}" destId="{0390FF25-C17E-42C4-A292-77EBF6830D36}" srcOrd="5" destOrd="0" presId="urn:microsoft.com/office/officeart/2005/8/layout/radial1"/>
    <dgm:cxn modelId="{59F26057-F4B5-4BDB-BD29-702884613B3A}" type="presParOf" srcId="{0390FF25-C17E-42C4-A292-77EBF6830D36}" destId="{CFCD4B59-F6C1-448E-9935-89BDE0A65FA3}" srcOrd="0" destOrd="0" presId="urn:microsoft.com/office/officeart/2005/8/layout/radial1"/>
    <dgm:cxn modelId="{BFD456FC-D881-4D21-A1A5-FF07B5D9E14E}" type="presParOf" srcId="{CBE6BD3B-20C3-4329-B360-5AD463ABEDCF}" destId="{8B7CE058-D641-44C5-BD61-88C6D4154AB4}" srcOrd="6" destOrd="0" presId="urn:microsoft.com/office/officeart/2005/8/layout/radial1"/>
    <dgm:cxn modelId="{72336E9E-9723-4FCD-A3DD-74BAE77F0DAD}" type="presParOf" srcId="{CBE6BD3B-20C3-4329-B360-5AD463ABEDCF}" destId="{C9D6533F-E25E-4900-84F3-0267434CB6E6}" srcOrd="7" destOrd="0" presId="urn:microsoft.com/office/officeart/2005/8/layout/radial1"/>
    <dgm:cxn modelId="{0A06C553-057F-4E77-AE16-D9CAA0F536ED}" type="presParOf" srcId="{C9D6533F-E25E-4900-84F3-0267434CB6E6}" destId="{A1AD8FA6-0A09-43AC-A86D-5A4E591C7077}" srcOrd="0" destOrd="0" presId="urn:microsoft.com/office/officeart/2005/8/layout/radial1"/>
    <dgm:cxn modelId="{C6721BBB-9B5B-4458-BC09-2E7F655C12D2}" type="presParOf" srcId="{CBE6BD3B-20C3-4329-B360-5AD463ABEDCF}" destId="{E70A23EC-3AE1-4DC3-949B-4A47764A94C3}" srcOrd="8" destOrd="0" presId="urn:microsoft.com/office/officeart/2005/8/layout/radial1"/>
    <dgm:cxn modelId="{4050B42D-C439-46C3-A2BB-6373C904D581}" type="presParOf" srcId="{CBE6BD3B-20C3-4329-B360-5AD463ABEDCF}" destId="{70B0A06C-934E-47E4-9ACA-65D70DA4B281}" srcOrd="9" destOrd="0" presId="urn:microsoft.com/office/officeart/2005/8/layout/radial1"/>
    <dgm:cxn modelId="{E52AB749-4A87-4CAE-AD00-C13AF9F658D6}" type="presParOf" srcId="{70B0A06C-934E-47E4-9ACA-65D70DA4B281}" destId="{3FD922B0-A6FC-4D1C-A7D6-5A6EA0E75744}" srcOrd="0" destOrd="0" presId="urn:microsoft.com/office/officeart/2005/8/layout/radial1"/>
    <dgm:cxn modelId="{CB61934A-0E04-4AF9-B15A-8E56443A960B}" type="presParOf" srcId="{CBE6BD3B-20C3-4329-B360-5AD463ABEDCF}" destId="{D3784D62-8435-4A9E-8C63-2F6CB97A7FC3}" srcOrd="10" destOrd="0" presId="urn:microsoft.com/office/officeart/2005/8/layout/radial1"/>
    <dgm:cxn modelId="{F74A463A-3CC3-4B9A-9539-B2E38C2C4264}" type="presParOf" srcId="{CBE6BD3B-20C3-4329-B360-5AD463ABEDCF}" destId="{DB129DF6-B830-4C3F-9B85-5757804E2C2B}" srcOrd="11" destOrd="0" presId="urn:microsoft.com/office/officeart/2005/8/layout/radial1"/>
    <dgm:cxn modelId="{9B2104E9-1D2C-4EBC-91F4-C7084AF88239}" type="presParOf" srcId="{DB129DF6-B830-4C3F-9B85-5757804E2C2B}" destId="{3F9434EA-F372-4759-8C60-7C6B49C6B148}" srcOrd="0" destOrd="0" presId="urn:microsoft.com/office/officeart/2005/8/layout/radial1"/>
    <dgm:cxn modelId="{2C923ECB-B8E1-4DEA-A666-04A23109D736}" type="presParOf" srcId="{CBE6BD3B-20C3-4329-B360-5AD463ABEDCF}" destId="{20AB6E6F-7279-4443-A2EB-4DA6BCCBB882}" srcOrd="12" destOrd="0" presId="urn:microsoft.com/office/officeart/2005/8/layout/radial1"/>
    <dgm:cxn modelId="{015B6B38-9D39-4152-B35F-56B874E0A1D4}" type="presParOf" srcId="{CBE6BD3B-20C3-4329-B360-5AD463ABEDCF}" destId="{8B08A638-A2FC-45E7-96BF-30E46BAC5720}" srcOrd="13" destOrd="0" presId="urn:microsoft.com/office/officeart/2005/8/layout/radial1"/>
    <dgm:cxn modelId="{338A5E11-02E2-4EBE-9F11-831B207B13A8}" type="presParOf" srcId="{8B08A638-A2FC-45E7-96BF-30E46BAC5720}" destId="{44D9407A-4356-4CA7-B652-09E20E98FAA9}" srcOrd="0" destOrd="0" presId="urn:microsoft.com/office/officeart/2005/8/layout/radial1"/>
    <dgm:cxn modelId="{4FF71E41-F7F9-4D12-8FC9-2C66577DEEEE}" type="presParOf" srcId="{CBE6BD3B-20C3-4329-B360-5AD463ABEDCF}" destId="{B5790094-0FD3-40BB-B7A2-700AEBB9880B}" srcOrd="14" destOrd="0" presId="urn:microsoft.com/office/officeart/2005/8/layout/radial1"/>
    <dgm:cxn modelId="{35DA193D-BE1F-45A6-AE6C-E1C02B9DF381}" type="presParOf" srcId="{CBE6BD3B-20C3-4329-B360-5AD463ABEDCF}" destId="{F845A128-533A-4D6E-8D95-EA0465FD0AC6}" srcOrd="15" destOrd="0" presId="urn:microsoft.com/office/officeart/2005/8/layout/radial1"/>
    <dgm:cxn modelId="{FB5A741C-E3D5-4B98-8BAA-595CAC9F9E46}" type="presParOf" srcId="{F845A128-533A-4D6E-8D95-EA0465FD0AC6}" destId="{49EF9DF4-2DE9-4365-A360-8465B7397097}" srcOrd="0" destOrd="0" presId="urn:microsoft.com/office/officeart/2005/8/layout/radial1"/>
    <dgm:cxn modelId="{C785713C-3310-4C94-97AF-8C5A117109CC}" type="presParOf" srcId="{CBE6BD3B-20C3-4329-B360-5AD463ABEDCF}" destId="{C618A2DF-68AC-4C35-92DC-5A127327736B}" srcOrd="16" destOrd="0" presId="urn:microsoft.com/office/officeart/2005/8/layout/radial1"/>
    <dgm:cxn modelId="{33A85594-8D63-4EB3-B827-4540C201F6CE}" type="presParOf" srcId="{CBE6BD3B-20C3-4329-B360-5AD463ABEDCF}" destId="{C8691641-CC6F-4F4D-B779-26C9454B314D}" srcOrd="17" destOrd="0" presId="urn:microsoft.com/office/officeart/2005/8/layout/radial1"/>
    <dgm:cxn modelId="{8FEA5266-CCC1-4F94-8A79-5E57C0A333E8}" type="presParOf" srcId="{C8691641-CC6F-4F4D-B779-26C9454B314D}" destId="{ADCA9D93-6A9D-432C-95D4-C3D4C4094372}" srcOrd="0" destOrd="0" presId="urn:microsoft.com/office/officeart/2005/8/layout/radial1"/>
    <dgm:cxn modelId="{A829491E-1960-4521-B2D3-6B4F725F8CA4}" type="presParOf" srcId="{CBE6BD3B-20C3-4329-B360-5AD463ABEDCF}" destId="{DFE7C2D5-CF2F-420A-990F-F774E27F2EE1}" srcOrd="18" destOrd="0" presId="urn:microsoft.com/office/officeart/2005/8/layout/radial1"/>
  </dgm:cxnLst>
  <dgm:bg/>
  <dgm:whole>
    <a:ln>
      <a:noFill/>
    </a:ln>
  </dgm:whole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467313-41AF-4BFB-A6C7-BE813566DBF9}" type="doc">
      <dgm:prSet loTypeId="urn:microsoft.com/office/officeart/2008/layout/RadialCluster" loCatId="cycle" qsTypeId="urn:microsoft.com/office/officeart/2005/8/quickstyle/3d7" qsCatId="3D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4C693F85-475B-4566-866C-A357C26FF5FD}">
      <dgm:prSet phldrT="[Text]" custT="1"/>
      <dgm:spPr>
        <a:solidFill>
          <a:srgbClr val="002060"/>
        </a:solidFill>
      </dgm:spPr>
      <dgm:t>
        <a:bodyPr/>
        <a:lstStyle/>
        <a:p>
          <a:r>
            <a:rPr lang="bn-BD" sz="8800" b="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৬</a:t>
          </a:r>
          <a:endParaRPr lang="en-US" sz="8800" b="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C366998-3652-4224-91F2-F063AC74BF7D}" type="parTrans" cxnId="{51329D1E-C240-4543-8E11-9B03E1550A98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658C2D1-8968-4A69-B820-2224BA6F4887}" type="sibTrans" cxnId="{51329D1E-C240-4543-8E11-9B03E1550A98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5BDA144-20AE-4642-9C78-7333B627B0F7}">
      <dgm:prSet phldrT="[Text]" custT="1"/>
      <dgm:spPr/>
      <dgm:t>
        <a:bodyPr/>
        <a:lstStyle/>
        <a:p>
          <a:r>
            <a:rPr lang="bn-BD" sz="4400" b="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৬</a:t>
          </a:r>
          <a:endParaRPr lang="en-US" sz="4400" b="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648C5D7-0C61-4852-BECA-AEC1E3C38EC4}" type="parTrans" cxnId="{DF633B13-5FF4-4E67-8028-6A93A9A23457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5394ACA-259E-4367-82F4-5EFDDD4376F7}" type="sibTrans" cxnId="{DF633B13-5FF4-4E67-8028-6A93A9A23457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63F32C4-3E81-48D8-A562-95132CD3A7D6}">
      <dgm:prSet phldrT="[Text]" custT="1"/>
      <dgm:spPr>
        <a:solidFill>
          <a:srgbClr val="800000"/>
        </a:solidFill>
      </dgm:spPr>
      <dgm:t>
        <a:bodyPr/>
        <a:lstStyle/>
        <a:p>
          <a:r>
            <a:rPr lang="bn-BD" sz="4400" b="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১২</a:t>
          </a:r>
          <a:endParaRPr lang="en-US" sz="4400" b="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D6BCD93-78EF-4833-B10B-FF9C6001D0E6}" type="parTrans" cxnId="{7BA585CC-3D98-4F48-A6BA-0E67E4612E47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3F421CC-3822-4F92-8D02-3942D6CD63DC}" type="sibTrans" cxnId="{7BA585CC-3D98-4F48-A6BA-0E67E4612E47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850DFCE-09B2-4DBC-9BA1-3CF44D662230}">
      <dgm:prSet phldrT="[Text]" custT="1"/>
      <dgm:spPr/>
      <dgm:t>
        <a:bodyPr/>
        <a:lstStyle/>
        <a:p>
          <a:r>
            <a:rPr lang="bn-BD" sz="4000" b="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১৮</a:t>
          </a:r>
          <a:endParaRPr lang="en-US" sz="4000" b="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357995C-AD01-4CDB-8970-6A936178DC2B}" type="parTrans" cxnId="{54675F4C-1B07-4C46-90C2-089FD122E1D0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D6200D5-7382-4290-8F9C-08FFA68389AD}" type="sibTrans" cxnId="{54675F4C-1B07-4C46-90C2-089FD122E1D0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7331B3D-A3A3-409A-B3F5-37D6FCC9894E}">
      <dgm:prSet phldrT="[Text]" custT="1"/>
      <dgm:spPr>
        <a:solidFill>
          <a:srgbClr val="800000"/>
        </a:solidFill>
      </dgm:spPr>
      <dgm:t>
        <a:bodyPr/>
        <a:lstStyle/>
        <a:p>
          <a:r>
            <a:rPr lang="bn-BD" sz="4400" b="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২৪</a:t>
          </a:r>
          <a:endParaRPr lang="en-US" sz="4400" b="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4B8E57E-B680-4E08-8AE1-68D0EB095549}" type="parTrans" cxnId="{D2D7ECD9-B318-4B9F-8A05-3079AAF7F739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4F727FC-4EBB-4F96-B55C-B27800191269}" type="sibTrans" cxnId="{D2D7ECD9-B318-4B9F-8A05-3079AAF7F739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CD44732-B40C-47B8-B9E1-AD97060D68F9}">
      <dgm:prSet custT="1"/>
      <dgm:spPr/>
      <dgm:t>
        <a:bodyPr/>
        <a:lstStyle/>
        <a:p>
          <a:r>
            <a:rPr lang="bn-BD" sz="4400" b="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৩০</a:t>
          </a:r>
          <a:endParaRPr lang="en-US" sz="4400" b="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9BDC938-E0BB-4435-9148-6E50B06E8A38}" type="parTrans" cxnId="{762394B5-2845-424B-8B98-896DFE638DCF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DF5D53D-F0D6-4492-B22C-BAE6458156BC}" type="sibTrans" cxnId="{762394B5-2845-424B-8B98-896DFE638DCF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4970E8A-8BA1-4E1E-A905-1D2398698689}">
      <dgm:prSet custT="1"/>
      <dgm:spPr>
        <a:solidFill>
          <a:srgbClr val="800000"/>
        </a:solidFill>
      </dgm:spPr>
      <dgm:t>
        <a:bodyPr/>
        <a:lstStyle/>
        <a:p>
          <a:r>
            <a:rPr lang="bn-BD" sz="4000" b="0" cap="none" spc="0" dirty="0" smtClean="0">
              <a:ln w="0"/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৩৬</a:t>
          </a:r>
          <a:endParaRPr lang="en-US" sz="4000" b="0" cap="none" spc="0" dirty="0">
            <a:ln w="0"/>
            <a:solidFill>
              <a:schemeClr val="bg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0BCE930-BE46-44B7-AC90-E6B5CE7E2EF0}" type="parTrans" cxnId="{6D08114F-D35B-4083-A4D6-0BD3A849B1DA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60FEF1A-8DDB-4274-8F93-A91BF3EB07C3}" type="sibTrans" cxnId="{6D08114F-D35B-4083-A4D6-0BD3A849B1DA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1262C7A-F9CB-41AB-8015-BF539AB3822A}">
      <dgm:prSet custT="1"/>
      <dgm:spPr/>
      <dgm:t>
        <a:bodyPr/>
        <a:lstStyle/>
        <a:p>
          <a:r>
            <a:rPr lang="bn-BD" sz="4400" b="0" cap="none" spc="0" dirty="0" smtClean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৪২</a:t>
          </a:r>
          <a:endParaRPr lang="en-US" sz="4400" b="0" cap="none" spc="0" dirty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F7CBBC7-2F4F-4EEC-AA52-A93D9878E008}" type="parTrans" cxnId="{8C90B3AD-4579-4FA4-B81F-E4115B494436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9BDCF08-62D3-420A-A730-C3CDD8D72360}" type="sibTrans" cxnId="{8C90B3AD-4579-4FA4-B81F-E4115B494436}">
      <dgm:prSet/>
      <dgm:spPr/>
      <dgm:t>
        <a:bodyPr/>
        <a:lstStyle/>
        <a:p>
          <a:endParaRPr lang="en-US" sz="2800" b="0" cap="none" spc="0">
            <a:ln w="0"/>
            <a:solidFill>
              <a:schemeClr val="tx1"/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4B4558D-3059-4228-AD3A-0A1768AEEA99}" type="pres">
      <dgm:prSet presAssocID="{BE467313-41AF-4BFB-A6C7-BE813566DBF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774FDA92-B78C-42CC-9B9A-BB57A9BA9433}" type="pres">
      <dgm:prSet presAssocID="{4C693F85-475B-4566-866C-A357C26FF5FD}" presName="singleCycle" presStyleCnt="0"/>
      <dgm:spPr/>
    </dgm:pt>
    <dgm:pt modelId="{A889F5AB-BBED-4915-95C6-B252B10418CE}" type="pres">
      <dgm:prSet presAssocID="{4C693F85-475B-4566-866C-A357C26FF5FD}" presName="singleCenter" presStyleLbl="node1" presStyleIdx="0" presStyleCnt="8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768A862F-B621-487B-98F5-C57EA4524ADC}" type="pres">
      <dgm:prSet presAssocID="{5648C5D7-0C61-4852-BECA-AEC1E3C38EC4}" presName="Name56" presStyleLbl="parChTrans1D2" presStyleIdx="0" presStyleCnt="7"/>
      <dgm:spPr/>
      <dgm:t>
        <a:bodyPr/>
        <a:lstStyle/>
        <a:p>
          <a:endParaRPr lang="en-US"/>
        </a:p>
      </dgm:t>
    </dgm:pt>
    <dgm:pt modelId="{3BEACC99-022D-4FBD-B93A-2F6CA3530692}" type="pres">
      <dgm:prSet presAssocID="{65BDA144-20AE-4642-9C78-7333B627B0F7}" presName="text0" presStyleLbl="node1" presStyleIdx="1" presStyleCnt="8" custScaleX="138214" custScaleY="1083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0FC2F3-05C3-4CA1-B783-AABD256504FB}" type="pres">
      <dgm:prSet presAssocID="{8D6BCD93-78EF-4833-B10B-FF9C6001D0E6}" presName="Name56" presStyleLbl="parChTrans1D2" presStyleIdx="1" presStyleCnt="7"/>
      <dgm:spPr/>
      <dgm:t>
        <a:bodyPr/>
        <a:lstStyle/>
        <a:p>
          <a:endParaRPr lang="en-US"/>
        </a:p>
      </dgm:t>
    </dgm:pt>
    <dgm:pt modelId="{531FF243-D5A2-486B-9503-5F08E2DDE7AA}" type="pres">
      <dgm:prSet presAssocID="{163F32C4-3E81-48D8-A562-95132CD3A7D6}" presName="text0" presStyleLbl="node1" presStyleIdx="2" presStyleCnt="8" custScaleX="138214" custScaleY="1083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E96052-93BE-4F06-BE61-E7F2158DD57D}" type="pres">
      <dgm:prSet presAssocID="{E357995C-AD01-4CDB-8970-6A936178DC2B}" presName="Name56" presStyleLbl="parChTrans1D2" presStyleIdx="2" presStyleCnt="7"/>
      <dgm:spPr/>
      <dgm:t>
        <a:bodyPr/>
        <a:lstStyle/>
        <a:p>
          <a:endParaRPr lang="en-US"/>
        </a:p>
      </dgm:t>
    </dgm:pt>
    <dgm:pt modelId="{E70E3929-9480-40E7-A34D-348058D1C7C0}" type="pres">
      <dgm:prSet presAssocID="{0850DFCE-09B2-4DBC-9BA1-3CF44D662230}" presName="text0" presStyleLbl="node1" presStyleIdx="3" presStyleCnt="8" custScaleX="138214" custScaleY="1083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290720-BA48-4A93-8677-D2C223D7BD58}" type="pres">
      <dgm:prSet presAssocID="{84B8E57E-B680-4E08-8AE1-68D0EB095549}" presName="Name56" presStyleLbl="parChTrans1D2" presStyleIdx="3" presStyleCnt="7"/>
      <dgm:spPr/>
      <dgm:t>
        <a:bodyPr/>
        <a:lstStyle/>
        <a:p>
          <a:endParaRPr lang="en-US"/>
        </a:p>
      </dgm:t>
    </dgm:pt>
    <dgm:pt modelId="{A65F02CA-42B9-44D3-A037-A6A0B5E73594}" type="pres">
      <dgm:prSet presAssocID="{F7331B3D-A3A3-409A-B3F5-37D6FCC9894E}" presName="text0" presStyleLbl="node1" presStyleIdx="4" presStyleCnt="8" custScaleX="138214" custScaleY="1083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1E7C83-25DC-458C-84B8-07F6351F1F39}" type="pres">
      <dgm:prSet presAssocID="{C9BDC938-E0BB-4435-9148-6E50B06E8A38}" presName="Name56" presStyleLbl="parChTrans1D2" presStyleIdx="4" presStyleCnt="7"/>
      <dgm:spPr/>
      <dgm:t>
        <a:bodyPr/>
        <a:lstStyle/>
        <a:p>
          <a:endParaRPr lang="en-US"/>
        </a:p>
      </dgm:t>
    </dgm:pt>
    <dgm:pt modelId="{FDDD89F8-F8EE-489B-AD25-FCDC500A4388}" type="pres">
      <dgm:prSet presAssocID="{7CD44732-B40C-47B8-B9E1-AD97060D68F9}" presName="text0" presStyleLbl="node1" presStyleIdx="5" presStyleCnt="8" custScaleX="138214" custScaleY="1083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5EB4E6-8759-4D41-B0C1-2613481FA44B}" type="pres">
      <dgm:prSet presAssocID="{50BCE930-BE46-44B7-AC90-E6B5CE7E2EF0}" presName="Name56" presStyleLbl="parChTrans1D2" presStyleIdx="5" presStyleCnt="7"/>
      <dgm:spPr/>
      <dgm:t>
        <a:bodyPr/>
        <a:lstStyle/>
        <a:p>
          <a:endParaRPr lang="en-US"/>
        </a:p>
      </dgm:t>
    </dgm:pt>
    <dgm:pt modelId="{A318F58D-655D-48F6-B1D9-31ABEE16E651}" type="pres">
      <dgm:prSet presAssocID="{A4970E8A-8BA1-4E1E-A905-1D2398698689}" presName="text0" presStyleLbl="node1" presStyleIdx="6" presStyleCnt="8" custScaleX="138214" custScaleY="1083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98D201-0C0F-46FF-A259-7DF10E3DF711}" type="pres">
      <dgm:prSet presAssocID="{9F7CBBC7-2F4F-4EEC-AA52-A93D9878E008}" presName="Name56" presStyleLbl="parChTrans1D2" presStyleIdx="6" presStyleCnt="7"/>
      <dgm:spPr/>
      <dgm:t>
        <a:bodyPr/>
        <a:lstStyle/>
        <a:p>
          <a:endParaRPr lang="en-US"/>
        </a:p>
      </dgm:t>
    </dgm:pt>
    <dgm:pt modelId="{7EB6CC03-BC0B-4FFF-AD51-FF22EB59AB21}" type="pres">
      <dgm:prSet presAssocID="{71262C7A-F9CB-41AB-8015-BF539AB3822A}" presName="text0" presStyleLbl="node1" presStyleIdx="7" presStyleCnt="8" custScaleX="138214" custScaleY="1083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08114F-D35B-4083-A4D6-0BD3A849B1DA}" srcId="{4C693F85-475B-4566-866C-A357C26FF5FD}" destId="{A4970E8A-8BA1-4E1E-A905-1D2398698689}" srcOrd="5" destOrd="0" parTransId="{50BCE930-BE46-44B7-AC90-E6B5CE7E2EF0}" sibTransId="{E60FEF1A-8DDB-4274-8F93-A91BF3EB07C3}"/>
    <dgm:cxn modelId="{D9309C3D-9F6B-4B28-BF2A-56693906E7A4}" type="presOf" srcId="{71262C7A-F9CB-41AB-8015-BF539AB3822A}" destId="{7EB6CC03-BC0B-4FFF-AD51-FF22EB59AB21}" srcOrd="0" destOrd="0" presId="urn:microsoft.com/office/officeart/2008/layout/RadialCluster"/>
    <dgm:cxn modelId="{2978D62A-DDB2-434C-815C-402169E6C24B}" type="presOf" srcId="{163F32C4-3E81-48D8-A562-95132CD3A7D6}" destId="{531FF243-D5A2-486B-9503-5F08E2DDE7AA}" srcOrd="0" destOrd="0" presId="urn:microsoft.com/office/officeart/2008/layout/RadialCluster"/>
    <dgm:cxn modelId="{7BA585CC-3D98-4F48-A6BA-0E67E4612E47}" srcId="{4C693F85-475B-4566-866C-A357C26FF5FD}" destId="{163F32C4-3E81-48D8-A562-95132CD3A7D6}" srcOrd="1" destOrd="0" parTransId="{8D6BCD93-78EF-4833-B10B-FF9C6001D0E6}" sibTransId="{F3F421CC-3822-4F92-8D02-3942D6CD63DC}"/>
    <dgm:cxn modelId="{37ECEB74-85CB-4AA3-80BF-48B23580B817}" type="presOf" srcId="{0850DFCE-09B2-4DBC-9BA1-3CF44D662230}" destId="{E70E3929-9480-40E7-A34D-348058D1C7C0}" srcOrd="0" destOrd="0" presId="urn:microsoft.com/office/officeart/2008/layout/RadialCluster"/>
    <dgm:cxn modelId="{1D554468-2D1E-42CA-9B5C-170AC9804CFA}" type="presOf" srcId="{50BCE930-BE46-44B7-AC90-E6B5CE7E2EF0}" destId="{D15EB4E6-8759-4D41-B0C1-2613481FA44B}" srcOrd="0" destOrd="0" presId="urn:microsoft.com/office/officeart/2008/layout/RadialCluster"/>
    <dgm:cxn modelId="{0A5AFE06-1516-4330-A10D-06B35A6BFC8E}" type="presOf" srcId="{BE467313-41AF-4BFB-A6C7-BE813566DBF9}" destId="{54B4558D-3059-4228-AD3A-0A1768AEEA99}" srcOrd="0" destOrd="0" presId="urn:microsoft.com/office/officeart/2008/layout/RadialCluster"/>
    <dgm:cxn modelId="{6407D72B-40C8-45DF-B9A9-E70138DE7E66}" type="presOf" srcId="{84B8E57E-B680-4E08-8AE1-68D0EB095549}" destId="{3E290720-BA48-4A93-8677-D2C223D7BD58}" srcOrd="0" destOrd="0" presId="urn:microsoft.com/office/officeart/2008/layout/RadialCluster"/>
    <dgm:cxn modelId="{432EC39E-EE02-4B59-A23B-75AEB9EDDEEE}" type="presOf" srcId="{F7331B3D-A3A3-409A-B3F5-37D6FCC9894E}" destId="{A65F02CA-42B9-44D3-A037-A6A0B5E73594}" srcOrd="0" destOrd="0" presId="urn:microsoft.com/office/officeart/2008/layout/RadialCluster"/>
    <dgm:cxn modelId="{A1C9E521-3ADB-481B-8E21-7BD64C936E49}" type="presOf" srcId="{9F7CBBC7-2F4F-4EEC-AA52-A93D9878E008}" destId="{7E98D201-0C0F-46FF-A259-7DF10E3DF711}" srcOrd="0" destOrd="0" presId="urn:microsoft.com/office/officeart/2008/layout/RadialCluster"/>
    <dgm:cxn modelId="{3DF7A440-BD63-494E-9BC2-A17734C3DF53}" type="presOf" srcId="{E357995C-AD01-4CDB-8970-6A936178DC2B}" destId="{ADE96052-93BE-4F06-BE61-E7F2158DD57D}" srcOrd="0" destOrd="0" presId="urn:microsoft.com/office/officeart/2008/layout/RadialCluster"/>
    <dgm:cxn modelId="{762394B5-2845-424B-8B98-896DFE638DCF}" srcId="{4C693F85-475B-4566-866C-A357C26FF5FD}" destId="{7CD44732-B40C-47B8-B9E1-AD97060D68F9}" srcOrd="4" destOrd="0" parTransId="{C9BDC938-E0BB-4435-9148-6E50B06E8A38}" sibTransId="{3DF5D53D-F0D6-4492-B22C-BAE6458156BC}"/>
    <dgm:cxn modelId="{BCBA605A-2103-4F5C-BEF7-1E74F283A590}" type="presOf" srcId="{5648C5D7-0C61-4852-BECA-AEC1E3C38EC4}" destId="{768A862F-B621-487B-98F5-C57EA4524ADC}" srcOrd="0" destOrd="0" presId="urn:microsoft.com/office/officeart/2008/layout/RadialCluster"/>
    <dgm:cxn modelId="{54675F4C-1B07-4C46-90C2-089FD122E1D0}" srcId="{4C693F85-475B-4566-866C-A357C26FF5FD}" destId="{0850DFCE-09B2-4DBC-9BA1-3CF44D662230}" srcOrd="2" destOrd="0" parTransId="{E357995C-AD01-4CDB-8970-6A936178DC2B}" sibTransId="{0D6200D5-7382-4290-8F9C-08FFA68389AD}"/>
    <dgm:cxn modelId="{A5345168-9B66-426C-AF36-4C1E24F96A94}" type="presOf" srcId="{65BDA144-20AE-4642-9C78-7333B627B0F7}" destId="{3BEACC99-022D-4FBD-B93A-2F6CA3530692}" srcOrd="0" destOrd="0" presId="urn:microsoft.com/office/officeart/2008/layout/RadialCluster"/>
    <dgm:cxn modelId="{180B7ACD-88BC-4EE1-8C43-7454BDC4BA54}" type="presOf" srcId="{C9BDC938-E0BB-4435-9148-6E50B06E8A38}" destId="{E71E7C83-25DC-458C-84B8-07F6351F1F39}" srcOrd="0" destOrd="0" presId="urn:microsoft.com/office/officeart/2008/layout/RadialCluster"/>
    <dgm:cxn modelId="{912E4765-BF4A-490E-971F-BEE68FA713E3}" type="presOf" srcId="{A4970E8A-8BA1-4E1E-A905-1D2398698689}" destId="{A318F58D-655D-48F6-B1D9-31ABEE16E651}" srcOrd="0" destOrd="0" presId="urn:microsoft.com/office/officeart/2008/layout/RadialCluster"/>
    <dgm:cxn modelId="{51329D1E-C240-4543-8E11-9B03E1550A98}" srcId="{BE467313-41AF-4BFB-A6C7-BE813566DBF9}" destId="{4C693F85-475B-4566-866C-A357C26FF5FD}" srcOrd="0" destOrd="0" parTransId="{5C366998-3652-4224-91F2-F063AC74BF7D}" sibTransId="{3658C2D1-8968-4A69-B820-2224BA6F4887}"/>
    <dgm:cxn modelId="{DF633B13-5FF4-4E67-8028-6A93A9A23457}" srcId="{4C693F85-475B-4566-866C-A357C26FF5FD}" destId="{65BDA144-20AE-4642-9C78-7333B627B0F7}" srcOrd="0" destOrd="0" parTransId="{5648C5D7-0C61-4852-BECA-AEC1E3C38EC4}" sibTransId="{05394ACA-259E-4367-82F4-5EFDDD4376F7}"/>
    <dgm:cxn modelId="{7971D317-15B1-4610-8750-1C689B8746D9}" type="presOf" srcId="{7CD44732-B40C-47B8-B9E1-AD97060D68F9}" destId="{FDDD89F8-F8EE-489B-AD25-FCDC500A4388}" srcOrd="0" destOrd="0" presId="urn:microsoft.com/office/officeart/2008/layout/RadialCluster"/>
    <dgm:cxn modelId="{A2368648-95AF-444F-98EB-949FFC64C479}" type="presOf" srcId="{8D6BCD93-78EF-4833-B10B-FF9C6001D0E6}" destId="{6A0FC2F3-05C3-4CA1-B783-AABD256504FB}" srcOrd="0" destOrd="0" presId="urn:microsoft.com/office/officeart/2008/layout/RadialCluster"/>
    <dgm:cxn modelId="{D2D7ECD9-B318-4B9F-8A05-3079AAF7F739}" srcId="{4C693F85-475B-4566-866C-A357C26FF5FD}" destId="{F7331B3D-A3A3-409A-B3F5-37D6FCC9894E}" srcOrd="3" destOrd="0" parTransId="{84B8E57E-B680-4E08-8AE1-68D0EB095549}" sibTransId="{74F727FC-4EBB-4F96-B55C-B27800191269}"/>
    <dgm:cxn modelId="{62D8B962-B415-4880-B48B-C581AA5850CD}" type="presOf" srcId="{4C693F85-475B-4566-866C-A357C26FF5FD}" destId="{A889F5AB-BBED-4915-95C6-B252B10418CE}" srcOrd="0" destOrd="0" presId="urn:microsoft.com/office/officeart/2008/layout/RadialCluster"/>
    <dgm:cxn modelId="{8C90B3AD-4579-4FA4-B81F-E4115B494436}" srcId="{4C693F85-475B-4566-866C-A357C26FF5FD}" destId="{71262C7A-F9CB-41AB-8015-BF539AB3822A}" srcOrd="6" destOrd="0" parTransId="{9F7CBBC7-2F4F-4EEC-AA52-A93D9878E008}" sibTransId="{A9BDCF08-62D3-420A-A730-C3CDD8D72360}"/>
    <dgm:cxn modelId="{3BB3F311-D526-4AED-A510-EB2418A372EB}" type="presParOf" srcId="{54B4558D-3059-4228-AD3A-0A1768AEEA99}" destId="{774FDA92-B78C-42CC-9B9A-BB57A9BA9433}" srcOrd="0" destOrd="0" presId="urn:microsoft.com/office/officeart/2008/layout/RadialCluster"/>
    <dgm:cxn modelId="{5CD8B427-4F9C-46FC-8276-6162684CA906}" type="presParOf" srcId="{774FDA92-B78C-42CC-9B9A-BB57A9BA9433}" destId="{A889F5AB-BBED-4915-95C6-B252B10418CE}" srcOrd="0" destOrd="0" presId="urn:microsoft.com/office/officeart/2008/layout/RadialCluster"/>
    <dgm:cxn modelId="{BD32FE12-9D37-476E-AE1F-594D609F5BC9}" type="presParOf" srcId="{774FDA92-B78C-42CC-9B9A-BB57A9BA9433}" destId="{768A862F-B621-487B-98F5-C57EA4524ADC}" srcOrd="1" destOrd="0" presId="urn:microsoft.com/office/officeart/2008/layout/RadialCluster"/>
    <dgm:cxn modelId="{864F6429-73E8-486A-BADB-C60E579B65D9}" type="presParOf" srcId="{774FDA92-B78C-42CC-9B9A-BB57A9BA9433}" destId="{3BEACC99-022D-4FBD-B93A-2F6CA3530692}" srcOrd="2" destOrd="0" presId="urn:microsoft.com/office/officeart/2008/layout/RadialCluster"/>
    <dgm:cxn modelId="{DC3C12FF-D27E-4D30-A912-BF1365F9E2D8}" type="presParOf" srcId="{774FDA92-B78C-42CC-9B9A-BB57A9BA9433}" destId="{6A0FC2F3-05C3-4CA1-B783-AABD256504FB}" srcOrd="3" destOrd="0" presId="urn:microsoft.com/office/officeart/2008/layout/RadialCluster"/>
    <dgm:cxn modelId="{C70950C6-FDF4-4F91-9EA4-D72D7D917F74}" type="presParOf" srcId="{774FDA92-B78C-42CC-9B9A-BB57A9BA9433}" destId="{531FF243-D5A2-486B-9503-5F08E2DDE7AA}" srcOrd="4" destOrd="0" presId="urn:microsoft.com/office/officeart/2008/layout/RadialCluster"/>
    <dgm:cxn modelId="{9D19B15B-D53F-4592-A0B1-095842F3BE76}" type="presParOf" srcId="{774FDA92-B78C-42CC-9B9A-BB57A9BA9433}" destId="{ADE96052-93BE-4F06-BE61-E7F2158DD57D}" srcOrd="5" destOrd="0" presId="urn:microsoft.com/office/officeart/2008/layout/RadialCluster"/>
    <dgm:cxn modelId="{131F5D14-0636-410B-9733-9AF266961FC6}" type="presParOf" srcId="{774FDA92-B78C-42CC-9B9A-BB57A9BA9433}" destId="{E70E3929-9480-40E7-A34D-348058D1C7C0}" srcOrd="6" destOrd="0" presId="urn:microsoft.com/office/officeart/2008/layout/RadialCluster"/>
    <dgm:cxn modelId="{208C9D66-93F9-4A53-BAA8-0D2C38E1E379}" type="presParOf" srcId="{774FDA92-B78C-42CC-9B9A-BB57A9BA9433}" destId="{3E290720-BA48-4A93-8677-D2C223D7BD58}" srcOrd="7" destOrd="0" presId="urn:microsoft.com/office/officeart/2008/layout/RadialCluster"/>
    <dgm:cxn modelId="{BFF286B1-41BC-4280-992A-BDFB06F6265C}" type="presParOf" srcId="{774FDA92-B78C-42CC-9B9A-BB57A9BA9433}" destId="{A65F02CA-42B9-44D3-A037-A6A0B5E73594}" srcOrd="8" destOrd="0" presId="urn:microsoft.com/office/officeart/2008/layout/RadialCluster"/>
    <dgm:cxn modelId="{261AD42F-F7EE-42E8-93FC-14A88DA491D9}" type="presParOf" srcId="{774FDA92-B78C-42CC-9B9A-BB57A9BA9433}" destId="{E71E7C83-25DC-458C-84B8-07F6351F1F39}" srcOrd="9" destOrd="0" presId="urn:microsoft.com/office/officeart/2008/layout/RadialCluster"/>
    <dgm:cxn modelId="{7D8A5461-35DB-4FC9-91AD-0D87E0222022}" type="presParOf" srcId="{774FDA92-B78C-42CC-9B9A-BB57A9BA9433}" destId="{FDDD89F8-F8EE-489B-AD25-FCDC500A4388}" srcOrd="10" destOrd="0" presId="urn:microsoft.com/office/officeart/2008/layout/RadialCluster"/>
    <dgm:cxn modelId="{EB4592A9-FD5D-4256-883D-06BCAFA185D3}" type="presParOf" srcId="{774FDA92-B78C-42CC-9B9A-BB57A9BA9433}" destId="{D15EB4E6-8759-4D41-B0C1-2613481FA44B}" srcOrd="11" destOrd="0" presId="urn:microsoft.com/office/officeart/2008/layout/RadialCluster"/>
    <dgm:cxn modelId="{D0924FC5-D0AB-4F7E-8BCE-58B81F0189C4}" type="presParOf" srcId="{774FDA92-B78C-42CC-9B9A-BB57A9BA9433}" destId="{A318F58D-655D-48F6-B1D9-31ABEE16E651}" srcOrd="12" destOrd="0" presId="urn:microsoft.com/office/officeart/2008/layout/RadialCluster"/>
    <dgm:cxn modelId="{7FBFF249-9F30-41FC-B0F2-50E8A4BD7874}" type="presParOf" srcId="{774FDA92-B78C-42CC-9B9A-BB57A9BA9433}" destId="{7E98D201-0C0F-46FF-A259-7DF10E3DF711}" srcOrd="13" destOrd="0" presId="urn:microsoft.com/office/officeart/2008/layout/RadialCluster"/>
    <dgm:cxn modelId="{88797E3A-0554-44D2-8DF1-0E3AD2A4E6D2}" type="presParOf" srcId="{774FDA92-B78C-42CC-9B9A-BB57A9BA9433}" destId="{7EB6CC03-BC0B-4FFF-AD51-FF22EB59AB21}" srcOrd="14" destOrd="0" presId="urn:microsoft.com/office/officeart/2008/layout/RadialCluster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64B05F-42E0-454E-89F7-AA2E7BA5F756}" type="datetimeFigureOut">
              <a:rPr lang="en-US" smtClean="0"/>
              <a:pPr/>
              <a:t>14-Feb-20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BA0D1-01ED-48D3-8223-16A590B8CE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00351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927732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83878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26911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00188" y="1143000"/>
            <a:ext cx="38576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প্রশ্নের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মূল্যায়নে , উত্তর যাচাই এর জন্য বিকল্প উত্তর গুলোর উপর ক্লিক করুন , উত্তর সঠিক না হলে আবার ক্লিক করুন ।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1CAD3-E997-4C60-B29B-7C4E2AB694E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372351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081018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97385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40788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82364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ভিডিওতে</a:t>
            </a:r>
            <a:r>
              <a:rPr lang="bn-BD" baseline="0" dirty="0" smtClean="0"/>
              <a:t> খরগোসটি লাফ দেওয়ার সময় কোন কোন পাথরে বসেছিল ? কুকুরটি  লাফ দেওয়ার সময় কোন কোন পাথরে বসেছিল ? উভয়ে লাফ দেওয়ার সময় কোন কোন একই পাথরে বসেছিল ? </a:t>
            </a:r>
            <a:r>
              <a:rPr lang="en-GB" baseline="0" dirty="0" smtClean="0"/>
              <a:t>C</a:t>
            </a:r>
            <a:r>
              <a:rPr lang="bn-BD" baseline="0" dirty="0" smtClean="0"/>
              <a:t>ommon পাথর  গুলির মধ্যে সবচেয়ে ছোট মানের পাথরটিকে কি বলা হয়েছে ?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820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8387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509534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83878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50953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502400"/>
            <a:ext cx="2292350" cy="219076"/>
          </a:xfrm>
          <a:solidFill>
            <a:srgbClr val="7030A0"/>
          </a:solidFill>
        </p:spPr>
        <p:txBody>
          <a:bodyPr/>
          <a:lstStyle>
            <a:lvl1pPr>
              <a:defRPr sz="2000">
                <a:solidFill>
                  <a:srgbClr val="FF0000"/>
                </a:solidFill>
              </a:defRPr>
            </a:lvl1pPr>
          </a:lstStyle>
          <a:p>
            <a:r>
              <a:rPr lang="en-US" dirty="0" err="1" smtClean="0"/>
              <a:t>রফিকুল</a:t>
            </a:r>
            <a:r>
              <a:rPr lang="en-US" dirty="0" smtClean="0"/>
              <a:t> </a:t>
            </a:r>
            <a:r>
              <a:rPr lang="en-US" dirty="0" err="1" smtClean="0"/>
              <a:t>ইসলাম</a:t>
            </a:r>
            <a:r>
              <a:rPr lang="en-US" dirty="0" smtClean="0"/>
              <a:t> </a:t>
            </a:r>
            <a:r>
              <a:rPr lang="en-US" dirty="0" err="1" smtClean="0"/>
              <a:t>রতন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07866167"/>
      </p:ext>
    </p:extLst>
  </p:cSld>
  <p:clrMapOvr>
    <a:masterClrMapping/>
  </p:clrMapOvr>
  <p:transition spd="slow">
    <p:wheel spokes="2"/>
    <p:sndAc>
      <p:stSnd>
        <p:snd r:embed="rId1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14-Feb-20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00033403"/>
      </p:ext>
    </p:extLst>
  </p:cSld>
  <p:clrMapOvr>
    <a:masterClrMapping/>
  </p:clrMapOvr>
  <p:transition spd="slow">
    <p:newsflash/>
    <p:sndAc>
      <p:stSnd>
        <p:snd r:embed="rId1" name="breeze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14-Feb-20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18767360"/>
      </p:ext>
    </p:extLst>
  </p:cSld>
  <p:clrMapOvr>
    <a:masterClrMapping/>
  </p:clrMapOvr>
  <p:transition spd="slow">
    <p:newsflash/>
    <p:sndAc>
      <p:stSnd>
        <p:snd r:embed="rId1" name="breeze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14-Feb-20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15064086"/>
      </p:ext>
    </p:extLst>
  </p:cSld>
  <p:clrMapOvr>
    <a:masterClrMapping/>
  </p:clrMapOvr>
  <p:transition spd="slow">
    <p:newsflash/>
    <p:sndAc>
      <p:stSnd>
        <p:snd r:embed="rId1" name="breeze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14-Feb-20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4059693"/>
      </p:ext>
    </p:extLst>
  </p:cSld>
  <p:clrMapOvr>
    <a:masterClrMapping/>
  </p:clrMapOvr>
  <p:transition spd="slow">
    <p:newsflash/>
    <p:sndAc>
      <p:stSnd>
        <p:snd r:embed="rId1" name="breeze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14-Feb-20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778701"/>
      </p:ext>
    </p:extLst>
  </p:cSld>
  <p:clrMapOvr>
    <a:masterClrMapping/>
  </p:clrMapOvr>
  <p:transition spd="slow">
    <p:newsflash/>
    <p:sndAc>
      <p:stSnd>
        <p:snd r:embed="rId1" name="breeze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14-Feb-20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70198698"/>
      </p:ext>
    </p:extLst>
  </p:cSld>
  <p:clrMapOvr>
    <a:masterClrMapping/>
  </p:clrMapOvr>
  <p:transition spd="slow">
    <p:newsflash/>
    <p:sndAc>
      <p:stSnd>
        <p:snd r:embed="rId1" name="breeze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14-Feb-20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32075768"/>
      </p:ext>
    </p:extLst>
  </p:cSld>
  <p:clrMapOvr>
    <a:masterClrMapping/>
  </p:clrMapOvr>
  <p:transition spd="slow">
    <p:newsflash/>
    <p:sndAc>
      <p:stSnd>
        <p:snd r:embed="rId1" name="breeze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14-Feb-20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68579979"/>
      </p:ext>
    </p:extLst>
  </p:cSld>
  <p:clrMapOvr>
    <a:masterClrMapping/>
  </p:clrMapOvr>
  <p:transition spd="slow">
    <p:newsflash/>
    <p:sndAc>
      <p:stSnd>
        <p:snd r:embed="rId1" name="breeze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14-Feb-20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06196956"/>
      </p:ext>
    </p:extLst>
  </p:cSld>
  <p:clrMapOvr>
    <a:masterClrMapping/>
  </p:clrMapOvr>
  <p:transition spd="slow">
    <p:newsflash/>
    <p:sndAc>
      <p:stSnd>
        <p:snd r:embed="rId1" name="breeze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14-Feb-20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13205371"/>
      </p:ext>
    </p:extLst>
  </p:cSld>
  <p:clrMapOvr>
    <a:masterClrMapping/>
  </p:clrMapOvr>
  <p:transition spd="slow">
    <p:newsflash/>
    <p:sndAc>
      <p:stSnd>
        <p:snd r:embed="rId1" name="breeze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00364-1DA7-49E3-A5DA-235DB4354277}" type="datetimeFigureOut">
              <a:rPr lang="en-US" smtClean="0"/>
              <a:pPr/>
              <a:t>14-Feb-20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527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newsflash/>
    <p:sndAc>
      <p:stSnd>
        <p:snd r:embed="rId13" name="breeze.wav" builtIn="1"/>
      </p:stSnd>
    </p:sndAc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5.jpeg"/><Relationship Id="rId3" Type="http://schemas.openxmlformats.org/officeDocument/2006/relationships/audio" Target="../media/audio1.wav"/><Relationship Id="rId7" Type="http://schemas.openxmlformats.org/officeDocument/2006/relationships/diagramColors" Target="../diagrams/colors1.xml"/><Relationship Id="rId12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6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diagramColors" Target="../diagrams/colors2.xml"/><Relationship Id="rId5" Type="http://schemas.openxmlformats.org/officeDocument/2006/relationships/diagramLayout" Target="../diagrams/layout1.xml"/><Relationship Id="rId15" Type="http://schemas.microsoft.com/office/2007/relationships/diagramDrawing" Target="../diagrams/drawing2.xml"/><Relationship Id="rId10" Type="http://schemas.openxmlformats.org/officeDocument/2006/relationships/diagramQuickStyle" Target="../diagrams/quickStyle2.xml"/><Relationship Id="rId4" Type="http://schemas.openxmlformats.org/officeDocument/2006/relationships/diagramData" Target="../diagrams/data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91640" y="-1"/>
            <a:ext cx="7452360" cy="2935705"/>
          </a:xfrm>
          <a:solidFill>
            <a:schemeClr val="accent6">
              <a:lumMod val="60000"/>
              <a:lumOff val="40000"/>
            </a:schemeClr>
          </a:solidFill>
          <a:ln w="76200" cmpd="dbl">
            <a:solidFill>
              <a:srgbClr val="800000"/>
            </a:solidFill>
            <a:prstDash val="sysDash"/>
            <a:bevel/>
          </a:ln>
          <a:scene3d>
            <a:camera prst="isometricOffAxis2Left"/>
            <a:lightRig rig="threePt" dir="t"/>
          </a:scene3d>
        </p:spPr>
        <p:txBody>
          <a:bodyPr>
            <a:prstTxWarp prst="textWave4">
              <a:avLst>
                <a:gd name="adj1" fmla="val 12500"/>
                <a:gd name="adj2" fmla="val -1310"/>
              </a:avLst>
            </a:prstTxWarp>
            <a:noAutofit/>
          </a:bodyPr>
          <a:lstStyle/>
          <a:p>
            <a:r>
              <a:rPr lang="bn-BD" sz="7200" b="1" u="sng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7200" u="sng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4338108"/>
      </p:ext>
    </p:extLst>
  </p:cSld>
  <p:clrMapOvr>
    <a:masterClrMapping/>
  </p:clrMapOvr>
  <p:transition spd="slow">
    <p:wheel spokes="2"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1075766"/>
            <a:ext cx="9455727" cy="2388202"/>
            <a:chOff x="0" y="1865473"/>
            <a:chExt cx="9455727" cy="2388202"/>
          </a:xfrm>
        </p:grpSpPr>
        <p:sp>
          <p:nvSpPr>
            <p:cNvPr id="2" name="TextBox 1"/>
            <p:cNvSpPr txBox="1"/>
            <p:nvPr/>
          </p:nvSpPr>
          <p:spPr>
            <a:xfrm>
              <a:off x="0" y="2930236"/>
              <a:ext cx="9143999" cy="1323439"/>
            </a:xfrm>
            <a:prstGeom prst="rect">
              <a:avLst/>
            </a:prstGeom>
            <a:solidFill>
              <a:schemeClr val="bg2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chemeClr val="bg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৬ </a:t>
              </a:r>
              <a:r>
                <a:rPr lang="en-US" sz="3200" b="1" dirty="0" err="1" smtClean="0">
                  <a:solidFill>
                    <a:schemeClr val="bg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এর</a:t>
              </a:r>
              <a:r>
                <a:rPr lang="en-US" sz="3200" b="1" dirty="0" smtClean="0">
                  <a:solidFill>
                    <a:schemeClr val="bg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3200" b="1" dirty="0" err="1" smtClean="0">
                  <a:solidFill>
                    <a:schemeClr val="bg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গুণিতকগুলো</a:t>
              </a:r>
              <a:r>
                <a:rPr lang="en-US" sz="3200" b="1" dirty="0" smtClean="0">
                  <a:solidFill>
                    <a:schemeClr val="bg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4800" b="1" dirty="0" smtClean="0">
                  <a:solidFill>
                    <a:schemeClr val="bg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৬,১২,১৮,২৪,৩০,৩৬,……</a:t>
              </a:r>
              <a:endParaRPr lang="en-US" sz="32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311727" y="1865473"/>
              <a:ext cx="9144000" cy="1189967"/>
              <a:chOff x="311727" y="1865473"/>
              <a:chExt cx="9144000" cy="1189967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353290" y="1865473"/>
                <a:ext cx="8498539" cy="40104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accent6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৪ </a:t>
                </a:r>
                <a:r>
                  <a:rPr lang="en-US" sz="3200" b="1" dirty="0" err="1" smtClean="0">
                    <a:solidFill>
                      <a:schemeClr val="accent6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এর</a:t>
                </a:r>
                <a:r>
                  <a:rPr lang="en-US" sz="3200" b="1" dirty="0" smtClean="0">
                    <a:solidFill>
                      <a:schemeClr val="accent6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3200" b="1" dirty="0" err="1" smtClean="0">
                    <a:solidFill>
                      <a:schemeClr val="accent6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গুণিতকগুলো</a:t>
                </a:r>
                <a:r>
                  <a:rPr lang="en-US" sz="3200" b="1" dirty="0" smtClean="0">
                    <a:solidFill>
                      <a:schemeClr val="accent6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:</a:t>
                </a: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311727" y="2285999"/>
                <a:ext cx="9144000" cy="7694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chemeClr val="accent6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৪,৮,১২,১৬,২০,২৪,২৮,৩২,…..</a:t>
                </a:r>
                <a:endParaRPr lang="en-US" sz="1050" b="1" dirty="0" smtClean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7" name="Rounded Rectangle 6"/>
          <p:cNvSpPr/>
          <p:nvPr/>
        </p:nvSpPr>
        <p:spPr>
          <a:xfrm>
            <a:off x="6504708" y="0"/>
            <a:ext cx="1932709" cy="955964"/>
          </a:xfrm>
          <a:prstGeom prst="roundRect">
            <a:avLst>
              <a:gd name="adj" fmla="val 50000"/>
            </a:avLst>
          </a:prstGeom>
          <a:solidFill>
            <a:srgbClr val="0033CC"/>
          </a:solidFill>
          <a:ln w="38100">
            <a:solidFill>
              <a:schemeClr val="accent2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লঘি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ষ্ঠ 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581518" y="0"/>
            <a:ext cx="3562482" cy="914401"/>
          </a:xfrm>
          <a:prstGeom prst="roundRect">
            <a:avLst>
              <a:gd name="adj" fmla="val 50000"/>
            </a:avLst>
          </a:prstGeom>
          <a:solidFill>
            <a:srgbClr val="0033CC"/>
          </a:solidFill>
          <a:ln w="38100">
            <a:solidFill>
              <a:schemeClr val="accent2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কমন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878676" y="0"/>
            <a:ext cx="2955906" cy="1018309"/>
          </a:xfrm>
          <a:prstGeom prst="roundRect">
            <a:avLst>
              <a:gd name="adj" fmla="val 1282"/>
            </a:avLst>
          </a:prstGeom>
          <a:solidFill>
            <a:srgbClr val="0033CC"/>
          </a:solidFill>
          <a:ln w="38100">
            <a:solidFill>
              <a:schemeClr val="accent2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গু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ণিত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3597090"/>
            <a:ext cx="9144000" cy="14465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</a:rPr>
              <a:t>৪ ও ৬ </a:t>
            </a:r>
            <a:r>
              <a:rPr lang="en-US" sz="4400" b="1" dirty="0" err="1" smtClean="0">
                <a:solidFill>
                  <a:srgbClr val="002060"/>
                </a:solidFill>
              </a:rPr>
              <a:t>এর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গুণিতকগুলোর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মধ্যে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সবচেয়ে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ছোট</a:t>
            </a:r>
            <a:r>
              <a:rPr lang="en-US" sz="4400" b="1" dirty="0" smtClean="0">
                <a:solidFill>
                  <a:srgbClr val="002060"/>
                </a:solidFill>
              </a:rPr>
              <a:t>(</a:t>
            </a:r>
            <a:r>
              <a:rPr lang="en-US" sz="4400" b="1" dirty="0" err="1" smtClean="0">
                <a:solidFill>
                  <a:srgbClr val="002060"/>
                </a:solidFill>
              </a:rPr>
              <a:t>লঘিষ্ট</a:t>
            </a:r>
            <a:r>
              <a:rPr lang="en-US" sz="4400" b="1" dirty="0" smtClean="0">
                <a:solidFill>
                  <a:srgbClr val="002060"/>
                </a:solidFill>
              </a:rPr>
              <a:t>) ১২ । 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৪ও৬ </a:t>
            </a:r>
            <a:r>
              <a:rPr lang="en-US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এর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লসাগু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 =১২</a:t>
            </a:r>
            <a:endParaRPr lang="en-US" sz="4000" b="1" dirty="0">
              <a:solidFill>
                <a:srgbClr val="002060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11728" y="312687"/>
            <a:ext cx="5876953" cy="2970841"/>
            <a:chOff x="311728" y="312687"/>
            <a:chExt cx="5876953" cy="2970841"/>
          </a:xfrm>
        </p:grpSpPr>
        <p:grpSp>
          <p:nvGrpSpPr>
            <p:cNvPr id="17" name="Group 10"/>
            <p:cNvGrpSpPr/>
            <p:nvPr/>
          </p:nvGrpSpPr>
          <p:grpSpPr>
            <a:xfrm>
              <a:off x="311728" y="465903"/>
              <a:ext cx="5182858" cy="2817625"/>
              <a:chOff x="2791172" y="2315485"/>
              <a:chExt cx="5182858" cy="2817625"/>
            </a:xfrm>
          </p:grpSpPr>
          <p:sp>
            <p:nvSpPr>
              <p:cNvPr id="21" name="Curved Right Arrow 20"/>
              <p:cNvSpPr/>
              <p:nvPr/>
            </p:nvSpPr>
            <p:spPr>
              <a:xfrm rot="3296236">
                <a:off x="4931708" y="174949"/>
                <a:ext cx="901786" cy="5182858"/>
              </a:xfrm>
              <a:prstGeom prst="curv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3075710" y="4530437"/>
                <a:ext cx="1163782" cy="602673"/>
              </a:xfrm>
              <a:prstGeom prst="ellipse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dirty="0" smtClean="0">
                    <a:solidFill>
                      <a:srgbClr val="C00000"/>
                    </a:solidFill>
                  </a:rPr>
                  <a:t>১২</a:t>
                </a:r>
                <a:endParaRPr lang="en-US" sz="4000" dirty="0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1323630" y="312687"/>
              <a:ext cx="4865051" cy="1864127"/>
              <a:chOff x="1288474" y="624414"/>
              <a:chExt cx="4865051" cy="1864127"/>
            </a:xfrm>
          </p:grpSpPr>
          <p:sp>
            <p:nvSpPr>
              <p:cNvPr id="19" name="Curved Right Arrow 18"/>
              <p:cNvSpPr/>
              <p:nvPr/>
            </p:nvSpPr>
            <p:spPr>
              <a:xfrm rot="4442418">
                <a:off x="3465368" y="-1331861"/>
                <a:ext cx="731881" cy="4644432"/>
              </a:xfrm>
              <a:prstGeom prst="curv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19"/>
              <p:cNvSpPr/>
              <p:nvPr/>
            </p:nvSpPr>
            <p:spPr>
              <a:xfrm rot="21333374">
                <a:off x="1288474" y="1885868"/>
                <a:ext cx="1163782" cy="602673"/>
              </a:xfrm>
              <a:prstGeom prst="ellipse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dirty="0" smtClean="0">
                    <a:solidFill>
                      <a:srgbClr val="C00000"/>
                    </a:solidFill>
                  </a:rPr>
                  <a:t>১২</a:t>
                </a:r>
                <a:endParaRPr lang="en-US" sz="4000" dirty="0">
                  <a:solidFill>
                    <a:srgbClr val="C00000"/>
                  </a:solidFill>
                </a:endParaRPr>
              </a:p>
            </p:txBody>
          </p:sp>
        </p:grpSp>
      </p:grpSp>
      <p:sp>
        <p:nvSpPr>
          <p:cNvPr id="24" name="TextBox 23"/>
          <p:cNvSpPr txBox="1"/>
          <p:nvPr/>
        </p:nvSpPr>
        <p:spPr>
          <a:xfrm>
            <a:off x="0" y="5166360"/>
            <a:ext cx="9021169" cy="15947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prstTxWarp prst="textPlain">
              <a:avLst>
                <a:gd name="adj" fmla="val 50014"/>
              </a:avLst>
            </a:prstTxWarp>
            <a:spAutoFit/>
          </a:bodyPr>
          <a:lstStyle/>
          <a:p>
            <a:pPr algn="just"/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ততোধিক</a:t>
            </a:r>
            <a:r>
              <a:rPr lang="bn-BD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সংখ্যা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সাধারণ গু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ণিত</a:t>
            </a:r>
            <a:r>
              <a:rPr lang="bn-BD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কগুলোর মধ্যে সবচেয়ে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ক্ষুদ্রতম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গু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ণিত</a:t>
            </a:r>
            <a:r>
              <a:rPr lang="bn-BD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ককে ঐ সংখ্যাগুলোর 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লঘি</a:t>
            </a:r>
            <a:r>
              <a:rPr lang="bn-BD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ষ্ঠ সাধারণ গু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ণিত</a:t>
            </a:r>
            <a:r>
              <a:rPr lang="bn-BD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 ( 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ল.</a:t>
            </a:r>
            <a:r>
              <a:rPr lang="bn-BD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 ) বলে । 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 spd="slow">
    <p:newsflash/>
    <p:sndAc>
      <p:stSnd>
        <p:snd r:embed="rId3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2.77778E-6 1.48148E-6 L -0.63889 0.003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66667E-6 -3.43808E-6 L -0.37587 -0.0034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28246" y="2108200"/>
            <a:ext cx="8457064" cy="2194053"/>
            <a:chOff x="328246" y="2108200"/>
            <a:chExt cx="8457064" cy="2194053"/>
          </a:xfrm>
        </p:grpSpPr>
        <p:sp>
          <p:nvSpPr>
            <p:cNvPr id="2" name="TextBox 1"/>
            <p:cNvSpPr txBox="1"/>
            <p:nvPr/>
          </p:nvSpPr>
          <p:spPr>
            <a:xfrm>
              <a:off x="328246" y="2108200"/>
              <a:ext cx="8457064" cy="109622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prstTxWarp prst="textPlain">
                <a:avLst>
                  <a:gd name="adj" fmla="val 49924"/>
                </a:avLst>
              </a:prstTxWarp>
              <a:spAutoFit/>
            </a:bodyPr>
            <a:lstStyle/>
            <a:p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গুণিতকের সাহায্যে ল</a:t>
              </a:r>
              <a:r>
                <a:rPr lang="en-US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সা</a:t>
              </a:r>
              <a:r>
                <a:rPr lang="en-US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গু নির্ণয় - </a:t>
              </a:r>
              <a:endParaRPr lang="en-US" sz="3600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844040" y="3335021"/>
              <a:ext cx="5166360" cy="967232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prstTxWarp prst="textPlain">
                <a:avLst>
                  <a:gd name="adj" fmla="val 50354"/>
                </a:avLst>
              </a:prstTxWarp>
              <a:spAutoFit/>
            </a:bodyPr>
            <a:lstStyle/>
            <a:p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r>
                <a:rPr lang="en-US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৩</a:t>
              </a:r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ও ৪</a:t>
              </a:r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   </a:t>
              </a:r>
              <a:endParaRPr lang="en-US" sz="3600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048040" y="443819"/>
            <a:ext cx="4739622" cy="1152884"/>
          </a:xfrm>
          <a:prstGeom prst="rect">
            <a:avLst/>
          </a:prstGeom>
          <a:noFill/>
        </p:spPr>
        <p:txBody>
          <a:bodyPr wrap="square" rtlCol="0">
            <a:prstTxWarp prst="textWave4">
              <a:avLst>
                <a:gd name="adj1" fmla="val 12500"/>
                <a:gd name="adj2" fmla="val -4947"/>
              </a:avLst>
            </a:prstTxWarp>
            <a:spAutoFit/>
          </a:bodyPr>
          <a:lstStyle/>
          <a:p>
            <a:r>
              <a:rPr lang="en-US" sz="3600" b="1" u="sng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36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b="1" u="sng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bn-BD" sz="36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b="1" u="sng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0443076"/>
      </p:ext>
    </p:extLst>
  </p:cSld>
  <p:clrMapOvr>
    <a:masterClrMapping/>
  </p:clrMapOvr>
  <p:transition spd="slow">
    <p:newsflash/>
    <p:sndAc>
      <p:stSnd>
        <p:snd r:embed="rId3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82600" y="1661741"/>
            <a:ext cx="8661400" cy="1200329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৩ </a:t>
            </a:r>
            <a:r>
              <a:rPr lang="en-US" sz="28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</a:t>
            </a: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গুণিতকগুলো</a:t>
            </a: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৩,৬,৯,১২,১৫,১৮,২১,২৪……. </a:t>
            </a:r>
            <a:endParaRPr lang="en-US" sz="24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400" y="4229998"/>
            <a:ext cx="8610600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৩ ও ৪ </a:t>
            </a:r>
            <a:r>
              <a:rPr lang="en-US" sz="2800" dirty="0" err="1" smtClean="0"/>
              <a:t>এর</a:t>
            </a:r>
            <a:r>
              <a:rPr lang="en-US" sz="2800" dirty="0" smtClean="0"/>
              <a:t> </a:t>
            </a:r>
            <a:r>
              <a:rPr lang="en-US" sz="2800" dirty="0" err="1" smtClean="0"/>
              <a:t>গুণিতকগুলোর</a:t>
            </a:r>
            <a:r>
              <a:rPr lang="en-US" sz="2800" dirty="0" smtClean="0"/>
              <a:t> </a:t>
            </a:r>
            <a:r>
              <a:rPr lang="en-US" sz="2800" dirty="0" err="1" smtClean="0"/>
              <a:t>মধ্যে</a:t>
            </a:r>
            <a:r>
              <a:rPr lang="en-US" sz="2800" dirty="0" smtClean="0"/>
              <a:t> </a:t>
            </a:r>
            <a:r>
              <a:rPr lang="en-US" sz="2800" dirty="0" err="1" smtClean="0"/>
              <a:t>সাধারণ</a:t>
            </a:r>
            <a:r>
              <a:rPr lang="en-US" sz="2800" dirty="0" smtClean="0"/>
              <a:t>(</a:t>
            </a:r>
            <a:r>
              <a:rPr lang="en-US" sz="2800" dirty="0" err="1" smtClean="0"/>
              <a:t>কমন</a:t>
            </a:r>
            <a:r>
              <a:rPr lang="en-US" sz="2800" dirty="0" smtClean="0"/>
              <a:t>) : ১২,২৪,....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4200" y="4813300"/>
            <a:ext cx="8559800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উক্ত</a:t>
            </a:r>
            <a:r>
              <a:rPr lang="en-US" sz="2800" dirty="0" smtClean="0"/>
              <a:t> </a:t>
            </a:r>
            <a:r>
              <a:rPr lang="en-US" sz="2800" dirty="0" err="1" smtClean="0"/>
              <a:t>সাধারণ</a:t>
            </a:r>
            <a:r>
              <a:rPr lang="en-US" sz="2800" dirty="0" smtClean="0"/>
              <a:t> </a:t>
            </a:r>
            <a:r>
              <a:rPr lang="en-US" sz="2800" dirty="0" err="1" smtClean="0"/>
              <a:t>গুণিতকগুলোর</a:t>
            </a:r>
            <a:r>
              <a:rPr lang="en-US" sz="2800" dirty="0" smtClean="0"/>
              <a:t> </a:t>
            </a:r>
            <a:r>
              <a:rPr lang="en-US" sz="2800" dirty="0" err="1" smtClean="0"/>
              <a:t>মধ্যে</a:t>
            </a:r>
            <a:r>
              <a:rPr lang="en-US" sz="2800" dirty="0" smtClean="0"/>
              <a:t> </a:t>
            </a:r>
            <a:r>
              <a:rPr lang="en-US" sz="2800" dirty="0" err="1" smtClean="0"/>
              <a:t>সবচেয়ে</a:t>
            </a:r>
            <a:r>
              <a:rPr lang="en-US" sz="2800" dirty="0" smtClean="0"/>
              <a:t> </a:t>
            </a:r>
            <a:r>
              <a:rPr lang="en-US" sz="2800" dirty="0" err="1" smtClean="0"/>
              <a:t>ছোট</a:t>
            </a:r>
            <a:r>
              <a:rPr lang="en-US" sz="2800" dirty="0" smtClean="0"/>
              <a:t>(</a:t>
            </a:r>
            <a:r>
              <a:rPr lang="en-US" sz="2800" dirty="0" err="1" smtClean="0"/>
              <a:t>লঘিষ্ট</a:t>
            </a:r>
            <a:r>
              <a:rPr lang="en-US" sz="2800" dirty="0" smtClean="0"/>
              <a:t>) ১২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594406" y="5570835"/>
            <a:ext cx="8549594" cy="923330"/>
          </a:xfrm>
          <a:prstGeom prst="rect">
            <a:avLst/>
          </a:prstGeom>
          <a:solidFill>
            <a:srgbClr val="FF0000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৩ 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ও ৪ </a:t>
            </a:r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এর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লসাগু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= ১২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8800" y="2819400"/>
            <a:ext cx="8585200" cy="12618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৪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গুণিতকগুলো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</a:t>
            </a:r>
          </a:p>
          <a:p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৪,৮,১২,১৬,২০,২৪,২৮,৩২,…..</a:t>
            </a:r>
            <a:endParaRPr lang="en-US" sz="105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0" y="355600"/>
            <a:ext cx="4216400" cy="10922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 w="76200" cmpd="tri">
            <a:prstDash val="dashDot"/>
          </a:ln>
          <a:scene3d>
            <a:camera prst="perspectiveFront"/>
            <a:lightRig rig="threePt" dir="t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FFC000"/>
                </a:solidFill>
              </a:rPr>
              <a:t>সমাধান</a:t>
            </a:r>
            <a:endParaRPr lang="en-US" sz="5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285160"/>
      </p:ext>
    </p:extLst>
  </p:cSld>
  <p:clrMapOvr>
    <a:masterClrMapping/>
  </p:clrMapOvr>
  <p:transition spd="slow">
    <p:wheel spokes="3"/>
    <p:sndAc>
      <p:stSnd>
        <p:snd r:embed="rId3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6" grpId="0" animBg="1"/>
      <p:bldP spid="7" grpId="0" animBg="1"/>
      <p:bldP spid="10" grpId="0" animBg="1"/>
      <p:bldP spid="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90828" y="1383947"/>
            <a:ext cx="7438767" cy="71668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নির্ণেয়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ক্ষুদ্রতম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সংখ্যাটি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৪, ৮ও ১২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লসাগু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41399" y="568407"/>
            <a:ext cx="8279031" cy="6672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ক্ষুদ্রতম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৪, ৮ ও ১২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নিঃশেষে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বিভাজ্য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7852" y="3015024"/>
            <a:ext cx="8130733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৮ </a:t>
            </a: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গুণিতকগুলো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৮, ১৬, ২৪, ৩২,…</a:t>
            </a:r>
            <a:endParaRPr lang="en-US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691992" y="2248919"/>
            <a:ext cx="8452008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৪ </a:t>
            </a:r>
            <a:r>
              <a:rPr lang="en-US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গুণিতকগুলো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 ৪, ৮, ১২, ১৬, ২০,২৪, ..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8424" y="3703902"/>
            <a:ext cx="8155458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১২ </a:t>
            </a: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গুণিতকগুলো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১২, ২৪, ৩৬, ……</a:t>
            </a:r>
            <a:endParaRPr lang="en-US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8994" y="4437366"/>
            <a:ext cx="8625006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accent5">
                <a:lumMod val="20000"/>
                <a:lumOff val="8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৪, ৮ ও ১২ </a:t>
            </a:r>
            <a:r>
              <a:rPr lang="en-US" sz="3600" b="1" dirty="0" err="1" smtClean="0">
                <a:solidFill>
                  <a:srgbClr val="002060"/>
                </a:solidFill>
              </a:rPr>
              <a:t>এর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গুণিতকগুলোর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মধ্যে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সবচেয়ে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ছোট</a:t>
            </a:r>
            <a:r>
              <a:rPr lang="en-US" sz="3600" b="1" dirty="0" smtClean="0">
                <a:solidFill>
                  <a:srgbClr val="002060"/>
                </a:solidFill>
              </a:rPr>
              <a:t>(</a:t>
            </a:r>
            <a:r>
              <a:rPr lang="en-US" sz="3600" b="1" dirty="0" err="1" smtClean="0">
                <a:solidFill>
                  <a:srgbClr val="002060"/>
                </a:solidFill>
              </a:rPr>
              <a:t>লঘিষ্ট</a:t>
            </a:r>
            <a:r>
              <a:rPr lang="en-US" sz="3600" b="1" dirty="0" smtClean="0">
                <a:solidFill>
                  <a:srgbClr val="002060"/>
                </a:solidFill>
              </a:rPr>
              <a:t>) ২৪।     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৪,৮ও ১২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এর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লসাগু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 = ২৪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17833" y="5758237"/>
            <a:ext cx="7438767" cy="71668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নির্ণেয়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ক্ষুদ্রতম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সংখ্যাটি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= ২৪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758951"/>
      </p:ext>
    </p:extLst>
  </p:cSld>
  <p:clrMapOvr>
    <a:masterClrMapping/>
  </p:clrMapOvr>
  <p:transition spd="slow">
    <p:plus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8246" y="1959915"/>
            <a:ext cx="8321484" cy="19695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prstTxWarp prst="textPlain">
              <a:avLst>
                <a:gd name="adj" fmla="val 48422"/>
              </a:avLst>
            </a:prstTxWarp>
            <a:spAutoFit/>
          </a:bodyPr>
          <a:lstStyle/>
          <a:p>
            <a:pPr algn="ctr"/>
            <a:r>
              <a:rPr lang="en-US" sz="3600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ক্ষুদ্রতম</a:t>
            </a:r>
            <a:r>
              <a:rPr lang="en-US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সংখ্যার</a:t>
            </a:r>
            <a:r>
              <a:rPr lang="en-US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৫ </a:t>
            </a:r>
            <a:r>
              <a:rPr lang="en-US" sz="3600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যোগফল</a:t>
            </a:r>
            <a:r>
              <a:rPr lang="en-US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৪, ৬ ও ৮ </a:t>
            </a:r>
            <a:r>
              <a:rPr lang="en-US" sz="3600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নিঃশেষে</a:t>
            </a:r>
            <a:r>
              <a:rPr lang="en-US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বিভাজ্য</a:t>
            </a:r>
            <a:r>
              <a:rPr lang="en-US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3600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48040" y="443819"/>
            <a:ext cx="4739622" cy="1152884"/>
          </a:xfrm>
          <a:prstGeom prst="rect">
            <a:avLst/>
          </a:prstGeom>
          <a:noFill/>
        </p:spPr>
        <p:txBody>
          <a:bodyPr wrap="square" rtlCol="0">
            <a:prstTxWarp prst="textWave4">
              <a:avLst>
                <a:gd name="adj1" fmla="val 12500"/>
                <a:gd name="adj2" fmla="val -4947"/>
              </a:avLst>
            </a:prstTxWarp>
            <a:spAutoFit/>
          </a:bodyPr>
          <a:lstStyle/>
          <a:p>
            <a:r>
              <a:rPr lang="en-US" sz="3600" b="1" u="sng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bn-BD" sz="36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কাজ  </a:t>
            </a:r>
            <a:endParaRPr lang="en-US" sz="3600" b="1" u="sng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0443076"/>
      </p:ext>
    </p:extLst>
  </p:cSld>
  <p:clrMapOvr>
    <a:masterClrMapping/>
  </p:clrMapOvr>
  <p:transition spd="slow">
    <p:newsflash/>
    <p:sndAc>
      <p:stSnd>
        <p:snd r:embed="rId3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82600" y="1731081"/>
            <a:ext cx="8661400" cy="646331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৪ </a:t>
            </a: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গুণিতকগুলো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৪,৮,১২,১৬,২০,২৪,…... </a:t>
            </a:r>
            <a:endParaRPr lang="en-US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400" y="3859288"/>
            <a:ext cx="8610600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৪,৬ও৮ </a:t>
            </a:r>
            <a:r>
              <a:rPr lang="en-US" sz="2800" dirty="0" err="1" smtClean="0"/>
              <a:t>এর</a:t>
            </a:r>
            <a:r>
              <a:rPr lang="en-US" sz="2800" dirty="0" smtClean="0"/>
              <a:t> </a:t>
            </a:r>
            <a:r>
              <a:rPr lang="en-US" sz="2800" dirty="0" err="1" smtClean="0"/>
              <a:t>গুণিতকগুলোর</a:t>
            </a:r>
            <a:r>
              <a:rPr lang="en-US" sz="2800" dirty="0" smtClean="0"/>
              <a:t> </a:t>
            </a:r>
            <a:r>
              <a:rPr lang="en-US" sz="2800" dirty="0" err="1" smtClean="0"/>
              <a:t>মধ্যে</a:t>
            </a:r>
            <a:r>
              <a:rPr lang="en-US" sz="2800" dirty="0" smtClean="0"/>
              <a:t> </a:t>
            </a:r>
            <a:r>
              <a:rPr lang="en-US" sz="2800" dirty="0" err="1" smtClean="0"/>
              <a:t>সাধারণ</a:t>
            </a:r>
            <a:r>
              <a:rPr lang="en-US" sz="2800" dirty="0" smtClean="0"/>
              <a:t>(</a:t>
            </a:r>
            <a:r>
              <a:rPr lang="en-US" sz="2800" dirty="0" err="1" smtClean="0"/>
              <a:t>কমন</a:t>
            </a:r>
            <a:r>
              <a:rPr lang="en-US" sz="2800" dirty="0" smtClean="0"/>
              <a:t>) : ২৪,৪৮,....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4200" y="4393162"/>
            <a:ext cx="8559800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উক্ত</a:t>
            </a:r>
            <a:r>
              <a:rPr lang="en-US" sz="2800" dirty="0" smtClean="0"/>
              <a:t> </a:t>
            </a:r>
            <a:r>
              <a:rPr lang="en-US" sz="2800" dirty="0" err="1" smtClean="0"/>
              <a:t>সাধারণ</a:t>
            </a:r>
            <a:r>
              <a:rPr lang="en-US" sz="2800" dirty="0" smtClean="0"/>
              <a:t> </a:t>
            </a:r>
            <a:r>
              <a:rPr lang="en-US" sz="2800" dirty="0" err="1" smtClean="0"/>
              <a:t>গুণিতকগুলোর</a:t>
            </a:r>
            <a:r>
              <a:rPr lang="en-US" sz="2800" dirty="0" smtClean="0"/>
              <a:t> </a:t>
            </a:r>
            <a:r>
              <a:rPr lang="en-US" sz="2800" dirty="0" err="1" smtClean="0"/>
              <a:t>মধ্যে</a:t>
            </a:r>
            <a:r>
              <a:rPr lang="en-US" sz="2800" dirty="0" smtClean="0"/>
              <a:t> </a:t>
            </a:r>
            <a:r>
              <a:rPr lang="en-US" sz="2800" dirty="0" err="1" smtClean="0"/>
              <a:t>সবচেয়ে</a:t>
            </a:r>
            <a:r>
              <a:rPr lang="en-US" sz="2800" dirty="0" smtClean="0"/>
              <a:t> </a:t>
            </a:r>
            <a:r>
              <a:rPr lang="en-US" sz="2800" dirty="0" err="1" smtClean="0"/>
              <a:t>ছোট</a:t>
            </a:r>
            <a:r>
              <a:rPr lang="en-US" sz="2800" dirty="0" smtClean="0"/>
              <a:t>(</a:t>
            </a:r>
            <a:r>
              <a:rPr lang="en-US" sz="2800" dirty="0" err="1" smtClean="0"/>
              <a:t>লঘিষ্ট</a:t>
            </a:r>
            <a:r>
              <a:rPr lang="en-US" sz="2800" dirty="0" smtClean="0"/>
              <a:t>) ২৪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594406" y="5002413"/>
            <a:ext cx="8549594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৪,৬ ও ৮ </a:t>
            </a:r>
            <a:r>
              <a:rPr lang="en-US" sz="36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এর</a:t>
            </a:r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</a:t>
            </a:r>
            <a:r>
              <a:rPr lang="en-US" sz="36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লসাগু</a:t>
            </a:r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=২৪</a:t>
            </a:r>
            <a:endParaRPr lang="en-US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9372" y="2437028"/>
            <a:ext cx="858520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৬ </a:t>
            </a:r>
            <a:r>
              <a:rPr lang="en-US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গুণিতকগুলো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 ৬,১২,১৮,২৪,৩০,…..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0" y="133174"/>
            <a:ext cx="4216400" cy="10922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 w="76200" cmpd="tri">
            <a:prstDash val="dashDot"/>
          </a:ln>
          <a:scene3d>
            <a:camera prst="perspectiveFront"/>
            <a:lightRig rig="threePt" dir="t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FFC000"/>
                </a:solidFill>
              </a:rPr>
              <a:t>সমাধান</a:t>
            </a:r>
            <a:endParaRPr lang="en-US" sz="5400" dirty="0">
              <a:solidFill>
                <a:srgbClr val="FFC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2600" y="3161713"/>
            <a:ext cx="8661400" cy="646331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৮ </a:t>
            </a: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গুণিতকগুলো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৮,১৬,২৪,৩২.৪০…... </a:t>
            </a:r>
            <a:endParaRPr lang="en-US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70703" y="988523"/>
            <a:ext cx="8254313" cy="71668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নির্ণেয়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ক্ষুদ্রতম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সংখ্যাটি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৪, ৬ ও ৮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লসাগু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৫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কম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23103" y="5836583"/>
            <a:ext cx="8254313" cy="71668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নির্ণেয়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ক্ষুদ্রতম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সংখ্যাটি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=  ২৪ – ৫ = ১৯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285160"/>
      </p:ext>
    </p:extLst>
  </p:cSld>
  <p:clrMapOvr>
    <a:masterClrMapping/>
  </p:clrMapOvr>
  <p:transition spd="slow">
    <p:wheel spokes="3"/>
    <p:sndAc>
      <p:stSnd>
        <p:snd r:embed="rId3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3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5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6" grpId="0" animBg="1"/>
      <p:bldP spid="7" grpId="0" animBg="1"/>
      <p:bldP spid="10" grpId="0" animBg="1"/>
      <p:bldP spid="34" grpId="0" animBg="1"/>
      <p:bldP spid="9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304800"/>
            <a:ext cx="39624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প্রশ্নোত্তর</a:t>
            </a:r>
            <a:r>
              <a:rPr lang="en-US" sz="6000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60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পর্ব</a:t>
            </a:r>
            <a:endParaRPr lang="en-US" sz="6000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81200" y="5638800"/>
            <a:ext cx="52645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তোমাদের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কোন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প্রশ্ন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থাকলে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বলতে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পারো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7" name="Picture 2" descr="http://www.lrhsd.org/cms/lib05/NJ01000316/Centricity/Domain/376/boy_raising_hand_desk_school_lg_nwm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447800"/>
            <a:ext cx="3886200" cy="373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81192804"/>
      </p:ext>
    </p:extLst>
  </p:cSld>
  <p:clrMapOvr>
    <a:masterClrMapping/>
  </p:clrMapOvr>
  <p:transition spd="slow">
    <p:newsflash/>
    <p:sndAc>
      <p:stSnd>
        <p:snd r:embed="rId3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93" y="149297"/>
            <a:ext cx="3419302" cy="1446550"/>
          </a:xfrm>
          <a:prstGeom prst="rect">
            <a:avLst/>
          </a:prstGeom>
          <a:noFill/>
        </p:spPr>
        <p:txBody>
          <a:bodyPr wrap="square" lIns="94048" tIns="47023" rIns="94048" bIns="47023" rtlCol="0">
            <a:prstTxWarp prst="textDoubleWave1">
              <a:avLst>
                <a:gd name="adj1" fmla="val 12500"/>
                <a:gd name="adj2" fmla="val 0"/>
              </a:avLst>
            </a:prstTxWarp>
            <a:spAutoFit/>
          </a:bodyPr>
          <a:lstStyle/>
          <a:p>
            <a:r>
              <a:rPr lang="bn-BD" sz="9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</a:t>
            </a:r>
            <a:r>
              <a:rPr lang="bn-BD" sz="7400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ল্যা</a:t>
            </a:r>
            <a:r>
              <a:rPr lang="bn-BD" sz="74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bn-BD" sz="7400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7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56924" y="196190"/>
            <a:ext cx="1622740" cy="228017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4048" tIns="47023" rIns="94048" bIns="47023" rtlCol="0">
            <a:spAutoFit/>
          </a:bodyPr>
          <a:lstStyle/>
          <a:p>
            <a:r>
              <a:rPr lang="en-US" sz="14200" b="1" spc="52" dirty="0" smtClean="0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Wingdings" panose="05000000000000000000" pitchFamily="2" charset="2"/>
              </a:rPr>
              <a:t></a:t>
            </a:r>
            <a:endParaRPr lang="en-US" sz="14200" b="1" spc="52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7288" y="-140741"/>
            <a:ext cx="1622740" cy="272645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4048" tIns="47023" rIns="94048" bIns="47023" rtlCol="0">
            <a:spAutoFit/>
          </a:bodyPr>
          <a:lstStyle/>
          <a:p>
            <a:r>
              <a:rPr lang="en-US" sz="17100" b="1" spc="52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Wingdings" panose="05000000000000000000" pitchFamily="2" charset="2"/>
              </a:rPr>
              <a:t></a:t>
            </a:r>
            <a:endParaRPr lang="en-US" sz="17100" b="1" spc="52" dirty="0">
              <a:ln w="0"/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987" y="2356376"/>
            <a:ext cx="8713554" cy="730787"/>
          </a:xfrm>
          <a:prstGeom prst="rect">
            <a:avLst/>
          </a:prstGeom>
          <a:noFill/>
        </p:spPr>
        <p:txBody>
          <a:bodyPr wrap="square" lIns="94048" tIns="47023" rIns="94048" bIns="47023" rtlCol="0">
            <a:prstTxWarp prst="textPlain">
              <a:avLst/>
            </a:prstTxWarp>
            <a:spAutoFit/>
          </a:bodyPr>
          <a:lstStyle/>
          <a:p>
            <a:r>
              <a:rPr lang="bn-BD" sz="3800" dirty="0" smtClean="0">
                <a:ln w="0"/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১।  </a:t>
            </a:r>
            <a:r>
              <a:rPr lang="en-US" sz="3800" dirty="0" err="1">
                <a:ln w="0"/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800" dirty="0">
                <a:ln w="0"/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800" dirty="0" err="1" smtClean="0">
                <a:ln w="0"/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bn-BD" sz="3800" dirty="0" smtClean="0">
                <a:ln w="0"/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800" dirty="0" err="1" smtClean="0">
                <a:ln w="0"/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ক্ষুদ্রতম</a:t>
            </a:r>
            <a:r>
              <a:rPr lang="en-US" sz="3800" dirty="0" smtClean="0">
                <a:ln w="0"/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800" dirty="0" err="1" smtClean="0">
                <a:ln w="0"/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সংখ্যাটি</a:t>
            </a:r>
            <a:r>
              <a:rPr lang="en-US" sz="3800" dirty="0" smtClean="0">
                <a:ln w="0"/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৩ , ৮ ও ১২ </a:t>
            </a:r>
            <a:r>
              <a:rPr lang="en-US" sz="3800" dirty="0" err="1" smtClean="0">
                <a:ln w="0"/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3800" dirty="0" smtClean="0">
                <a:ln w="0"/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800" dirty="0" err="1" smtClean="0">
                <a:ln w="0"/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বিভাজ্য</a:t>
            </a:r>
            <a:r>
              <a:rPr lang="en-US" sz="3800" dirty="0" smtClean="0">
                <a:ln w="0"/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endParaRPr lang="en-US" sz="3800" dirty="0">
              <a:ln w="0"/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1513658" y="3663678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en-US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5362594" y="5210256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(ঘ) ৭২ 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1513658" y="5177930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(গ) </a:t>
            </a:r>
            <a:r>
              <a:rPr lang="en-US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৪৮</a:t>
            </a:r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Flowchart: Alternate Process 9"/>
          <p:cNvSpPr/>
          <p:nvPr/>
        </p:nvSpPr>
        <p:spPr>
          <a:xfrm>
            <a:off x="5439334" y="3662714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 ২৪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4375" y="2314107"/>
            <a:ext cx="8593330" cy="64633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4048" tIns="47023" rIns="94048" bIns="47023" rtlCol="0">
            <a:prstTxWarp prst="textPlain">
              <a:avLst/>
            </a:prstTxWarp>
            <a:spAutoFit/>
          </a:bodyPr>
          <a:lstStyle/>
          <a:p>
            <a:r>
              <a:rPr lang="bn-BD" sz="3800" dirty="0" smtClean="0">
                <a:ln w="0"/>
                <a:solidFill>
                  <a:schemeClr val="tx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২।	</a:t>
            </a:r>
            <a:r>
              <a:rPr lang="en-US" sz="3800" dirty="0" smtClean="0">
                <a:ln w="0"/>
                <a:solidFill>
                  <a:schemeClr val="tx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8 , 12 ও 16 </a:t>
            </a:r>
            <a:r>
              <a:rPr lang="en-US" sz="3800" dirty="0" err="1" smtClean="0">
                <a:ln w="0"/>
                <a:solidFill>
                  <a:schemeClr val="tx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800" dirty="0" smtClean="0">
                <a:ln w="0"/>
                <a:solidFill>
                  <a:schemeClr val="tx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800" dirty="0" smtClean="0">
                <a:ln w="0"/>
                <a:solidFill>
                  <a:schemeClr val="tx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সাধারণ  গুণিতক</a:t>
            </a:r>
            <a:r>
              <a:rPr lang="en-US" sz="3800" dirty="0" smtClean="0">
                <a:ln w="0"/>
                <a:solidFill>
                  <a:schemeClr val="tx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800" dirty="0" err="1" smtClean="0">
                <a:ln w="0"/>
                <a:solidFill>
                  <a:schemeClr val="tx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800" dirty="0" smtClean="0">
                <a:ln w="0"/>
                <a:solidFill>
                  <a:schemeClr val="tx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800" dirty="0" err="1" smtClean="0">
                <a:ln w="0"/>
                <a:solidFill>
                  <a:schemeClr val="tx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3800" dirty="0" smtClean="0">
                <a:ln w="0"/>
                <a:solidFill>
                  <a:schemeClr val="tx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US" sz="3800" dirty="0">
              <a:ln w="0"/>
              <a:solidFill>
                <a:schemeClr val="tx1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Flowchart: Alternate Process 26"/>
          <p:cNvSpPr/>
          <p:nvPr/>
        </p:nvSpPr>
        <p:spPr>
          <a:xfrm>
            <a:off x="5362594" y="5202960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(ঘ) ৪৮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Flowchart: Alternate Process 27"/>
          <p:cNvSpPr/>
          <p:nvPr/>
        </p:nvSpPr>
        <p:spPr>
          <a:xfrm>
            <a:off x="5439334" y="3666362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 ১৬ 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Flowchart: Alternate Process 28"/>
          <p:cNvSpPr/>
          <p:nvPr/>
        </p:nvSpPr>
        <p:spPr>
          <a:xfrm>
            <a:off x="1513658" y="5167368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(গ) ২ ৪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Flowchart: Alternate Process 29"/>
          <p:cNvSpPr/>
          <p:nvPr/>
        </p:nvSpPr>
        <p:spPr>
          <a:xfrm>
            <a:off x="1487950" y="3635130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(ক)  ৪  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54985" y="2270829"/>
            <a:ext cx="8732718" cy="737705"/>
          </a:xfrm>
          <a:prstGeom prst="rect">
            <a:avLst/>
          </a:prstGeom>
          <a:solidFill>
            <a:schemeClr val="bg1"/>
          </a:solidFill>
        </p:spPr>
        <p:txBody>
          <a:bodyPr wrap="square" lIns="94048" tIns="47023" rIns="94048" bIns="47023" rtlCol="0">
            <a:prstTxWarp prst="textPlain">
              <a:avLst/>
            </a:prstTxWarp>
            <a:spAutoFit/>
          </a:bodyPr>
          <a:lstStyle/>
          <a:p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৩।  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 , ১২ ও </a:t>
            </a:r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২৪ 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 </a:t>
            </a:r>
            <a:r>
              <a:rPr lang="en-US" sz="3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bn-BD" sz="3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Flowchart: Alternate Process 31"/>
          <p:cNvSpPr/>
          <p:nvPr/>
        </p:nvSpPr>
        <p:spPr>
          <a:xfrm>
            <a:off x="5362594" y="5217552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(ঘ) </a:t>
            </a:r>
            <a:r>
              <a:rPr lang="en-US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২৪</a:t>
            </a:r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Flowchart: Alternate Process 32"/>
          <p:cNvSpPr/>
          <p:nvPr/>
        </p:nvSpPr>
        <p:spPr>
          <a:xfrm>
            <a:off x="5439334" y="3659065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 ৮  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Flowchart: Alternate Process 33"/>
          <p:cNvSpPr/>
          <p:nvPr/>
        </p:nvSpPr>
        <p:spPr>
          <a:xfrm>
            <a:off x="1488330" y="5156805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(গ) ১২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Flowchart: Alternate Process 34"/>
          <p:cNvSpPr/>
          <p:nvPr/>
        </p:nvSpPr>
        <p:spPr>
          <a:xfrm>
            <a:off x="1500804" y="3621408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(ক)  ৪  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804208" y="361655"/>
            <a:ext cx="2328168" cy="1536332"/>
          </a:xfrm>
          <a:prstGeom prst="roundRect">
            <a:avLst>
              <a:gd name="adj" fmla="val 50000"/>
            </a:avLst>
          </a:prstGeom>
          <a:solidFill>
            <a:schemeClr val="accent1">
              <a:alpha val="36000"/>
            </a:schemeClr>
          </a:solidFill>
          <a:ln w="193675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822078"/>
      </p:ext>
    </p:extLst>
  </p:cSld>
  <p:clrMapOvr>
    <a:masterClrMapping/>
  </p:clrMapOvr>
  <p:transition spd="slow">
    <p:newsflash/>
    <p:sndAc>
      <p:stSnd>
        <p:snd r:embed="rId3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16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16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6" grpId="0"/>
      <p:bldP spid="6" grpId="1"/>
      <p:bldP spid="6" grpId="2"/>
      <p:bldP spid="6" grpId="3"/>
      <p:bldP spid="6" grpId="4"/>
      <p:bldP spid="6" grpId="5"/>
      <p:bldP spid="6" grpId="6"/>
      <p:bldP spid="6" grpId="7"/>
      <p:bldP spid="6" grpId="8"/>
      <p:bldP spid="4" grpId="0"/>
      <p:bldP spid="7" grpId="0" animBg="1"/>
      <p:bldP spid="8" grpId="0" animBg="1"/>
      <p:bldP spid="9" grpId="0" animBg="1"/>
      <p:bldP spid="10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523700" y="606130"/>
            <a:ext cx="5883322" cy="3638323"/>
            <a:chOff x="1773073" y="183050"/>
            <a:chExt cx="5883322" cy="363832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3073" y="183050"/>
              <a:ext cx="5883322" cy="2987401"/>
            </a:xfrm>
            <a:prstGeom prst="round2DiagRect">
              <a:avLst>
                <a:gd name="adj1" fmla="val 42521"/>
                <a:gd name="adj2" fmla="val 39832"/>
              </a:avLst>
            </a:prstGeom>
            <a:ln w="174625" cap="sq" cmpd="thinThick">
              <a:solidFill>
                <a:srgbClr val="000099"/>
              </a:solidFill>
              <a:miter lim="800000"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3" name="TextBox 2"/>
            <p:cNvSpPr txBox="1"/>
            <p:nvPr/>
          </p:nvSpPr>
          <p:spPr>
            <a:xfrm>
              <a:off x="4053384" y="3347872"/>
              <a:ext cx="1091821" cy="47350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আম </a:t>
              </a:r>
              <a:endParaRPr lang="en-US" sz="3600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86600" y="4667533"/>
            <a:ext cx="8325136" cy="18560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extrusionH="57150" prstMaterial="matte">
            <a:bevelT w="184150" h="133350"/>
            <a:bevelB w="69850" h="120650"/>
          </a:sp3d>
        </p:spPr>
        <p:txBody>
          <a:bodyPr wrap="square" rtlCol="0">
            <a:prstTxWarp prst="textPlain">
              <a:avLst>
                <a:gd name="adj" fmla="val 46721"/>
              </a:avLst>
            </a:prstTxWarp>
            <a:spAutoFit/>
          </a:bodyPr>
          <a:lstStyle/>
          <a:p>
            <a:r>
              <a:rPr lang="bn-BD" sz="3600" dirty="0" smtClean="0">
                <a:ln w="0"/>
                <a:effectLst>
                  <a:innerShdw blurRad="114300">
                    <a:prstClr val="black"/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 গুলিকে </a:t>
            </a:r>
            <a:r>
              <a:rPr lang="en-US" sz="3600" dirty="0" smtClean="0">
                <a:ln w="0"/>
                <a:effectLst>
                  <a:innerShdw blurRad="114300">
                    <a:prstClr val="black"/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r>
              <a:rPr lang="bn-BD" sz="3600" dirty="0" smtClean="0">
                <a:ln w="0"/>
                <a:effectLst>
                  <a:innerShdw blurRad="114300">
                    <a:prstClr val="black"/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১</a:t>
            </a:r>
            <a:r>
              <a:rPr lang="en-US" sz="3600" dirty="0" smtClean="0">
                <a:ln w="0"/>
                <a:effectLst>
                  <a:innerShdw blurRad="114300">
                    <a:prstClr val="black"/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bn-BD" sz="3600" dirty="0" smtClean="0">
                <a:ln w="0"/>
                <a:effectLst>
                  <a:innerShdw blurRad="114300">
                    <a:prstClr val="black"/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 ও </a:t>
            </a:r>
            <a:r>
              <a:rPr lang="en-US" sz="3600" dirty="0" smtClean="0">
                <a:ln w="0"/>
                <a:effectLst>
                  <a:innerShdw blurRad="114300">
                    <a:prstClr val="black"/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  <a:r>
              <a:rPr lang="bn-BD" sz="3600" dirty="0" smtClean="0">
                <a:ln w="0"/>
                <a:effectLst>
                  <a:innerShdw blurRad="114300">
                    <a:prstClr val="black"/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টি করে ভাগ করলে প্রত্যেক বার </a:t>
            </a:r>
            <a:r>
              <a:rPr lang="en-US" sz="3600" dirty="0" smtClean="0">
                <a:ln w="0"/>
                <a:effectLst>
                  <a:innerShdw blurRad="114300">
                    <a:prstClr val="black"/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r>
              <a:rPr lang="bn-BD" sz="3600" dirty="0" smtClean="0">
                <a:ln w="0"/>
                <a:effectLst>
                  <a:innerShdw blurRad="114300">
                    <a:prstClr val="black"/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টি করে অবশিষ্ট থাকে । বক্সে কমপক্ষে  কতগুলো আম আছে ? </a:t>
            </a:r>
            <a:endParaRPr lang="en-US" sz="3600" dirty="0">
              <a:ln w="0"/>
              <a:effectLst>
                <a:innerShdw blurRad="114300">
                  <a:prstClr val="black"/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9598113">
            <a:off x="-212971" y="340375"/>
            <a:ext cx="3407673" cy="156305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prstTxWarp prst="textDoubleWave1">
              <a:avLst>
                <a:gd name="adj1" fmla="val 12500"/>
                <a:gd name="adj2" fmla="val -5073"/>
              </a:avLst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bn-BD" sz="6000" b="1" u="sng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6000" b="1" u="sng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6655338"/>
      </p:ext>
    </p:extLst>
  </p:cSld>
  <p:clrMapOvr>
    <a:masterClrMapping/>
  </p:clrMapOvr>
  <p:transition spd="slow">
    <p:newsflash/>
    <p:sndAc>
      <p:stSnd>
        <p:snd r:embed="rId3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365126"/>
            <a:ext cx="7739672" cy="1870074"/>
          </a:xfrm>
        </p:spPr>
        <p:txBody>
          <a:bodyPr>
            <a:prstTxWarp prst="textDoubleWave1">
              <a:avLst>
                <a:gd name="adj1" fmla="val 12500"/>
                <a:gd name="adj2" fmla="val -3108"/>
              </a:avLst>
            </a:prstTxWarp>
            <a:noAutofit/>
          </a:bodyPr>
          <a:lstStyle/>
          <a:p>
            <a:r>
              <a:rPr lang="en-US" sz="13800" b="1" u="sng" spc="50" dirty="0" err="1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en-US" sz="13800" b="1" u="sng" spc="50" dirty="0" err="1" smtClean="0">
                <a:ln w="0">
                  <a:solidFill>
                    <a:srgbClr val="000099"/>
                  </a:solidFill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ন্য</a:t>
            </a:r>
            <a:r>
              <a:rPr lang="en-US" sz="13800" b="1" u="sng" spc="50" dirty="0" err="1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13800" b="1" u="sng" spc="50" dirty="0" err="1" smtClean="0">
                <a:ln w="0"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13800" b="1" u="sng" spc="50" dirty="0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3800" b="1" u="sng" spc="50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313" y="2395232"/>
            <a:ext cx="4382018" cy="438201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306162561"/>
      </p:ext>
    </p:extLst>
  </p:cSld>
  <p:clrMapOvr>
    <a:masterClrMapping/>
  </p:clrMapOvr>
  <p:transition spd="slow">
    <p:newsflash/>
    <p:sndAc>
      <p:stSnd>
        <p:snd r:embed="rId3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25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47363" y="2092148"/>
            <a:ext cx="0" cy="3768436"/>
          </a:xfrm>
          <a:prstGeom prst="line">
            <a:avLst/>
          </a:prstGeom>
          <a:ln w="82550" cmpd="thickThin">
            <a:gradFill>
              <a:gsLst>
                <a:gs pos="13000">
                  <a:srgbClr val="002060"/>
                </a:gs>
                <a:gs pos="39000">
                  <a:srgbClr val="FFFF00"/>
                </a:gs>
                <a:gs pos="62000">
                  <a:srgbClr val="FFC000"/>
                </a:gs>
                <a:gs pos="89000">
                  <a:srgbClr val="C00000"/>
                </a:gs>
              </a:gsLst>
              <a:lin ang="5400000" scaled="1"/>
            </a:gra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876630" y="2897831"/>
            <a:ext cx="0" cy="2493818"/>
          </a:xfrm>
          <a:prstGeom prst="line">
            <a:avLst/>
          </a:prstGeom>
          <a:ln w="82550" cmpd="thickThin">
            <a:gradFill>
              <a:gsLst>
                <a:gs pos="19000">
                  <a:srgbClr val="FF0000"/>
                </a:gs>
                <a:gs pos="85000">
                  <a:srgbClr val="3366FF"/>
                </a:gs>
              </a:gsLst>
              <a:lin ang="5400000" scaled="1"/>
            </a:gra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4418097" y="2897831"/>
            <a:ext cx="27708" cy="2493818"/>
          </a:xfrm>
          <a:prstGeom prst="line">
            <a:avLst/>
          </a:prstGeom>
          <a:ln w="82550" cmpd="thickThin">
            <a:gradFill>
              <a:gsLst>
                <a:gs pos="19000">
                  <a:srgbClr val="FF0000"/>
                </a:gs>
                <a:gs pos="85000">
                  <a:srgbClr val="3366FF"/>
                </a:gs>
              </a:gsLst>
              <a:lin ang="5400000" scaled="1"/>
            </a:gra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178" r="49" b="58023"/>
          <a:stretch/>
        </p:blipFill>
        <p:spPr>
          <a:xfrm>
            <a:off x="1997538" y="398724"/>
            <a:ext cx="4921623" cy="60468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rot="982154">
            <a:off x="5201261" y="2747878"/>
            <a:ext cx="3748530" cy="194512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sz="1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1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4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৬ষ্ঠ-শ্রেণি</a:t>
            </a:r>
            <a:endParaRPr lang="en-US" sz="1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400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অনুশীলনী</a:t>
            </a:r>
            <a:r>
              <a:rPr lang="en-US" sz="140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BD" sz="140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1</a:t>
            </a:r>
            <a:r>
              <a:rPr lang="en-US" sz="140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14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endParaRPr lang="en-US" sz="1400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 rot="19713522">
            <a:off x="409896" y="4251822"/>
            <a:ext cx="368765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en-US" sz="28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রফিকুল</a:t>
            </a:r>
            <a:r>
              <a:rPr lang="en-US" sz="28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28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রতন</a:t>
            </a:r>
            <a:r>
              <a:rPr lang="bn-BD" sz="2800" b="1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(গণিত) </a:t>
            </a: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আদিতমারী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আলিম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মাদরাসা</a:t>
            </a:r>
            <a:endParaRPr lang="en-US" sz="2000" b="1" dirty="0" smtClean="0">
              <a:ln/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আদিতমারী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লালমনিরহাট</a:t>
            </a:r>
            <a:endParaRPr lang="en-US" sz="2000" b="1" dirty="0">
              <a:ln/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 descr="2 cop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15979" y="1636296"/>
            <a:ext cx="1756611" cy="19972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10198436"/>
      </p:ext>
    </p:extLst>
  </p:cSld>
  <p:clrMapOvr>
    <a:masterClrMapping/>
  </p:clrMapOvr>
  <p:transition spd="slow">
    <p:newsflash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7941" y="2594275"/>
            <a:ext cx="783336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bn-BD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ল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সা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গু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bn-BD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কী তা বলতে পারবে ।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8687" y="3429465"/>
            <a:ext cx="7885236" cy="14465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গু</a:t>
            </a:r>
            <a:r>
              <a:rPr lang="en-US" sz="4400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ণি</a:t>
            </a:r>
            <a:r>
              <a:rPr lang="bn-BD" sz="44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তক পদ্ধতিতে ল</a:t>
            </a:r>
            <a:r>
              <a:rPr lang="en-US" sz="44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44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সা</a:t>
            </a:r>
            <a:r>
              <a:rPr lang="en-US" sz="44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44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গু  নির্ণয় করতে পারবে ।</a:t>
            </a:r>
            <a:endParaRPr lang="en-US" sz="44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4637" y="1072147"/>
            <a:ext cx="4594342" cy="1609635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r>
              <a:rPr lang="en-US" sz="6600" b="1" u="sng" dirty="0" err="1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en-US" sz="3600" b="1" u="sng" dirty="0" err="1" smtClean="0">
                <a:ln w="10160">
                  <a:noFill/>
                  <a:prstDash val="solid"/>
                </a:ln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ঠশেষে</a:t>
            </a:r>
            <a:r>
              <a:rPr lang="en-US" sz="3600" b="1" u="sng" dirty="0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600" b="1" u="sng" dirty="0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- </a:t>
            </a:r>
            <a:endParaRPr lang="en-US" sz="3600" b="1" u="sng" dirty="0">
              <a:ln w="10160">
                <a:noFill/>
                <a:prstDash val="solid"/>
              </a:ln>
              <a:solidFill>
                <a:srgbClr val="C0000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itle 6"/>
          <p:cNvSpPr txBox="1">
            <a:spLocks/>
          </p:cNvSpPr>
          <p:nvPr/>
        </p:nvSpPr>
        <p:spPr>
          <a:xfrm>
            <a:off x="481263" y="0"/>
            <a:ext cx="8181473" cy="127671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>
            <a:prstTxWarp prst="textCascadeUp">
              <a:avLst>
                <a:gd name="adj" fmla="val 67959"/>
              </a:avLst>
            </a:prstTxWarp>
            <a:normAutofit/>
            <a:scene3d>
              <a:camera prst="perspectiveLeft"/>
              <a:lightRig rig="threePt" dir="t"/>
            </a:scene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n-BD" sz="6600" b="1" u="sng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6600" b="1" u="sng" dirty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Flowchart: Predefined Process 5"/>
          <p:cNvSpPr/>
          <p:nvPr/>
        </p:nvSpPr>
        <p:spPr>
          <a:xfrm>
            <a:off x="711200" y="4903893"/>
            <a:ext cx="7620000" cy="1544320"/>
          </a:xfrm>
          <a:prstGeom prst="flowChartPredefined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r>
              <a:rPr lang="en-US" sz="4100" b="1" dirty="0" err="1" smtClean="0">
                <a:solidFill>
                  <a:srgbClr val="7030A0"/>
                </a:solidFill>
              </a:rPr>
              <a:t>ল.সা.গু</a:t>
            </a:r>
            <a:r>
              <a:rPr lang="en-US" sz="4100" b="1" dirty="0" smtClean="0">
                <a:solidFill>
                  <a:srgbClr val="7030A0"/>
                </a:solidFill>
              </a:rPr>
              <a:t> </a:t>
            </a:r>
            <a:r>
              <a:rPr lang="en-US" sz="4100" b="1" dirty="0" err="1" smtClean="0">
                <a:solidFill>
                  <a:srgbClr val="7030A0"/>
                </a:solidFill>
              </a:rPr>
              <a:t>সম্পিকিত</a:t>
            </a:r>
            <a:r>
              <a:rPr lang="en-US" sz="4100" b="1" dirty="0" smtClean="0">
                <a:solidFill>
                  <a:srgbClr val="7030A0"/>
                </a:solidFill>
              </a:rPr>
              <a:t> </a:t>
            </a:r>
            <a:r>
              <a:rPr lang="en-US" sz="4100" b="1" dirty="0" err="1" smtClean="0">
                <a:solidFill>
                  <a:srgbClr val="7030A0"/>
                </a:solidFill>
              </a:rPr>
              <a:t>সমষ্যা</a:t>
            </a:r>
            <a:r>
              <a:rPr lang="en-US" sz="4100" b="1" dirty="0" smtClean="0">
                <a:solidFill>
                  <a:srgbClr val="7030A0"/>
                </a:solidFill>
              </a:rPr>
              <a:t> </a:t>
            </a:r>
            <a:r>
              <a:rPr lang="en-US" sz="4100" b="1" dirty="0" err="1" smtClean="0">
                <a:solidFill>
                  <a:srgbClr val="7030A0"/>
                </a:solidFill>
              </a:rPr>
              <a:t>সমাধান</a:t>
            </a:r>
            <a:r>
              <a:rPr lang="en-US" sz="4100" b="1" dirty="0" smtClean="0">
                <a:solidFill>
                  <a:srgbClr val="7030A0"/>
                </a:solidFill>
              </a:rPr>
              <a:t> </a:t>
            </a:r>
            <a:r>
              <a:rPr lang="en-US" sz="4100" b="1" dirty="0" err="1" smtClean="0">
                <a:solidFill>
                  <a:srgbClr val="7030A0"/>
                </a:solidFill>
              </a:rPr>
              <a:t>করতে</a:t>
            </a:r>
            <a:r>
              <a:rPr lang="en-US" sz="4100" b="1" dirty="0" smtClean="0">
                <a:solidFill>
                  <a:srgbClr val="7030A0"/>
                </a:solidFill>
              </a:rPr>
              <a:t> </a:t>
            </a:r>
            <a:r>
              <a:rPr lang="en-US" sz="4100" b="1" dirty="0" err="1" smtClean="0">
                <a:solidFill>
                  <a:srgbClr val="7030A0"/>
                </a:solidFill>
              </a:rPr>
              <a:t>পারবে</a:t>
            </a:r>
            <a:r>
              <a:rPr lang="en-US" sz="4100" b="1" dirty="0" smtClean="0">
                <a:solidFill>
                  <a:srgbClr val="7030A0"/>
                </a:solidFill>
              </a:rPr>
              <a:t> </a:t>
            </a:r>
            <a:r>
              <a:rPr lang="en-US" sz="4100" b="1" dirty="0" smtClean="0"/>
              <a:t>।</a:t>
            </a:r>
            <a:endParaRPr lang="en-US" sz="4100" b="1" dirty="0"/>
          </a:p>
        </p:txBody>
      </p:sp>
    </p:spTree>
    <p:extLst>
      <p:ext uri="{BB962C8B-B14F-4D97-AF65-F5344CB8AC3E}">
        <p14:creationId xmlns="" xmlns:p14="http://schemas.microsoft.com/office/powerpoint/2010/main" val="3509262869"/>
      </p:ext>
    </p:extLst>
  </p:cSld>
  <p:clrMapOvr>
    <a:masterClrMapping/>
  </p:clrMapOvr>
  <p:transition spd="slow">
    <p:newsflash/>
    <p:sndAc>
      <p:stSnd>
        <p:snd r:embed="rId3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1998478730"/>
              </p:ext>
            </p:extLst>
          </p:nvPr>
        </p:nvGraphicFramePr>
        <p:xfrm>
          <a:off x="-395415" y="2904995"/>
          <a:ext cx="3992300" cy="3953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3848730400"/>
              </p:ext>
            </p:extLst>
          </p:nvPr>
        </p:nvGraphicFramePr>
        <p:xfrm>
          <a:off x="5545951" y="2788972"/>
          <a:ext cx="4166460" cy="3735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99532136"/>
              </p:ext>
            </p:extLst>
          </p:nvPr>
        </p:nvGraphicFramePr>
        <p:xfrm>
          <a:off x="3830594" y="2001795"/>
          <a:ext cx="1655806" cy="4510172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618388"/>
                <a:gridCol w="1037418"/>
              </a:tblGrid>
              <a:tr h="1289244">
                <a:tc>
                  <a:txBody>
                    <a:bodyPr/>
                    <a:lstStyle/>
                    <a:p>
                      <a:pPr algn="ctr"/>
                      <a:r>
                        <a:rPr lang="bn-BD" sz="4000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১২</a:t>
                      </a:r>
                      <a:endParaRPr lang="en-US" sz="4000" dirty="0">
                        <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50800" dist="38100" dir="81000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  <a:blipFill dpi="0" rotWithShape="1">
                      <a:blip r:embed="rId12">
                        <a:alphaModFix amt="75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solidFill>
                            <a:srgbClr val="00B0F0"/>
                          </a:solidFill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</a:t>
                      </a:r>
                      <a:r>
                        <a:rPr lang="bn-BD" sz="4000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ঘিষ্ঠ</a:t>
                      </a:r>
                      <a:r>
                        <a:rPr lang="bn-BD" sz="4000" baseline="0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4000" dirty="0">
                        <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50800" dist="38100" dir="81000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  <a:solidFill>
                      <a:schemeClr val="accent6"/>
                    </a:solidFill>
                  </a:tcPr>
                </a:tc>
              </a:tr>
              <a:tr h="1888892">
                <a:tc>
                  <a:txBody>
                    <a:bodyPr/>
                    <a:lstStyle/>
                    <a:p>
                      <a:pPr algn="ctr"/>
                      <a:r>
                        <a:rPr lang="bn-BD" sz="4000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১২</a:t>
                      </a:r>
                      <a:endParaRPr lang="en-US" sz="4000" dirty="0">
                        <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  <a:effectLst>
                          <a:outerShdw blurRad="50800" dist="38100" dir="81000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  <a:blipFill dpi="0" rotWithShape="1">
                      <a:blip r:embed="rId13">
                        <a:alphaModFix amt="75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সা</a:t>
                      </a:r>
                      <a:r>
                        <a:rPr lang="bn-BD" sz="4000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ধারণ</a:t>
                      </a:r>
                      <a:endParaRPr lang="en-US" sz="4000" dirty="0">
                        <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  <a:effectLst>
                          <a:outerShdw blurRad="50800" dist="38100" dir="81000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  <a:blipFill dpi="0" rotWithShape="1">
                      <a:blip r:embed="rId13">
                        <a:alphaModFix amt="75000"/>
                      </a:blip>
                      <a:srcRect/>
                      <a:tile tx="0" ty="0" sx="100000" sy="100000" flip="none" algn="tl"/>
                    </a:blipFill>
                  </a:tcPr>
                </a:tc>
              </a:tr>
              <a:tr h="1289244">
                <a:tc>
                  <a:txBody>
                    <a:bodyPr/>
                    <a:lstStyle/>
                    <a:p>
                      <a:pPr algn="ctr"/>
                      <a:r>
                        <a:rPr lang="bn-BD" sz="4000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১২</a:t>
                      </a:r>
                      <a:endParaRPr lang="en-US" sz="4000" dirty="0">
                        <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50800" dist="38100" dir="81000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b="1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গু</a:t>
                      </a:r>
                      <a:r>
                        <a:rPr lang="bn-BD" sz="4000" b="1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solidFill>
                            <a:srgbClr val="00B0F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ণিতক</a:t>
                      </a:r>
                      <a:r>
                        <a:rPr lang="bn-BD" sz="4000" b="1" baseline="0" dirty="0" smtClean="0">
                          <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</a:ln>
                          <a:effectLst>
                            <a:outerShdw blurRad="50800" dist="38100" dir="81000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4000" b="1" dirty="0">
                        <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  <a:effectLst>
                          <a:outerShdw blurRad="50800" dist="38100" dir="81000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  <a:blipFill dpi="0" rotWithShape="1">
                      <a:blip r:embed="rId12">
                        <a:alphaModFix amt="95000"/>
                      </a:blip>
                      <a:srcRect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064476" y="0"/>
            <a:ext cx="2866768" cy="1729946"/>
          </a:xfrm>
          <a:prstGeom prst="rect">
            <a:avLst/>
          </a:prstGeom>
          <a:blipFill>
            <a:blip r:embed="rId14">
              <a:alphaModFix amt="95000"/>
            </a:blip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3756"/>
              </a:avLst>
            </a:prstTxWarp>
          </a:bodyPr>
          <a:lstStyle/>
          <a:p>
            <a:pPr algn="ctr"/>
            <a:r>
              <a:rPr lang="bn-BD" sz="4000" b="1" dirty="0" smtClean="0">
                <a:ln w="0">
                  <a:solidFill>
                    <a:schemeClr val="tx1"/>
                  </a:solidFill>
                </a:ln>
                <a:solidFill>
                  <a:srgbClr val="00B05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সংখ্যা  নিয়ে খেলা </a:t>
            </a:r>
            <a:endParaRPr lang="en-US" sz="4000" b="1" dirty="0">
              <a:ln w="0">
                <a:solidFill>
                  <a:schemeClr val="tx1"/>
                </a:solidFill>
              </a:ln>
              <a:solidFill>
                <a:srgbClr val="00B050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5265" y="1208098"/>
            <a:ext cx="2357610" cy="11891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 </a:t>
            </a:r>
            <a:r>
              <a:rPr lang="en-US" sz="3600" b="1" dirty="0" err="1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গুণিতক</a:t>
            </a:r>
            <a:r>
              <a:rPr lang="en-US" sz="3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7952" y="988541"/>
            <a:ext cx="2357610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r>
              <a:rPr lang="en-US" sz="3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গুণিতক</a:t>
            </a:r>
            <a:r>
              <a:rPr lang="en-US" sz="3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167528825"/>
      </p:ext>
    </p:extLst>
  </p:cSld>
  <p:clrMapOvr>
    <a:masterClrMapping/>
  </p:clrMapOvr>
  <p:transition spd="slow">
    <p:newsflash/>
    <p:sndAc>
      <p:stSnd>
        <p:snd r:embed="rId3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P spid="7" grpId="0" animBg="1"/>
      <p:bldP spid="2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-53125" t="-61540" r="-47566" b="-60949"/>
          <a:stretch/>
        </p:blipFill>
        <p:spPr>
          <a:xfrm>
            <a:off x="348569" y="529578"/>
            <a:ext cx="8795431" cy="5431809"/>
          </a:xfrm>
          <a:prstGeom prst="ellipse">
            <a:avLst/>
          </a:prstGeom>
          <a:ln w="76200" cap="rnd" cmpd="tri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angle"/>
            <a:extrusionClr>
              <a:srgbClr val="000000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3236104781"/>
      </p:ext>
    </p:extLst>
  </p:cSld>
  <p:clrMapOvr>
    <a:masterClrMapping/>
  </p:clrMapOvr>
  <p:transition spd="slow">
    <p:newsflash/>
    <p:sndAc>
      <p:stSnd>
        <p:snd r:embed="rId3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1400" y="381000"/>
            <a:ext cx="7289800" cy="1447800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2481"/>
              </a:avLst>
            </a:prstTxWarp>
            <a:spAutoFit/>
          </a:bodyPr>
          <a:lstStyle/>
          <a:p>
            <a:r>
              <a:rPr lang="bn-BD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b="1" i="1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সো</a:t>
            </a:r>
            <a:r>
              <a:rPr lang="en-US" b="1" i="1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i="1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b="1" i="1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i="1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ভিডিও</a:t>
            </a:r>
            <a:r>
              <a:rPr lang="en-US" b="1" i="1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i="1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b="1" i="1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endParaRPr lang="en-US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10" name="Object 9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187770870"/>
              </p:ext>
            </p:extLst>
          </p:nvPr>
        </p:nvGraphicFramePr>
        <p:xfrm>
          <a:off x="4114800" y="3043238"/>
          <a:ext cx="914400" cy="771525"/>
        </p:xfrm>
        <a:graphic>
          <a:graphicData uri="http://schemas.openxmlformats.org/presentationml/2006/ole">
            <p:oleObj spid="_x0000_s23554" name="Packager Shell Object" showAsIcon="1" r:id="rId4" imgW="914400" imgH="771480" progId="Package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45812508"/>
      </p:ext>
    </p:extLst>
  </p:cSld>
  <p:clrMapOvr>
    <a:masterClrMapping/>
  </p:clrMapOvr>
  <p:transition spd="slow">
    <p:newsflash/>
    <p:sndAc>
      <p:stSnd>
        <p:snd r:embed="rId3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21468117"/>
              </p:ext>
            </p:extLst>
          </p:nvPr>
        </p:nvGraphicFramePr>
        <p:xfrm>
          <a:off x="4319517" y="2265529"/>
          <a:ext cx="2094931" cy="1378423"/>
        </p:xfrm>
        <a:graphic>
          <a:graphicData uri="http://schemas.openxmlformats.org/presentationml/2006/ole">
            <p:oleObj spid="_x0000_s1159" name="Packager Shell Object" showAsIcon="1" r:id="rId6" imgW="914400" imgH="771480" progId="Package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17600" y="0"/>
            <a:ext cx="6375400" cy="1282890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44541"/>
              </a:avLst>
            </a:prstTxWarp>
            <a:spAutoFit/>
          </a:bodyPr>
          <a:lstStyle/>
          <a:p>
            <a:r>
              <a:rPr lang="bn-BD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সো</a:t>
            </a:r>
            <a:r>
              <a:rPr lang="en-US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আরো</a:t>
            </a:r>
            <a:r>
              <a:rPr lang="en-US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ভিডিও</a:t>
            </a:r>
            <a:r>
              <a:rPr lang="en-US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- </a:t>
            </a:r>
            <a:endParaRPr lang="en-US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1137593"/>
      </p:ext>
    </p:extLst>
  </p:cSld>
  <p:clrMapOvr>
    <a:masterClrMapping/>
  </p:clrMapOvr>
  <p:transition spd="slow">
    <p:circle/>
    <p:sndAc>
      <p:stSnd>
        <p:snd r:embed="rId4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796" y="0"/>
            <a:ext cx="8311487" cy="705588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49056"/>
              </a:avLst>
            </a:prstTxWarp>
            <a:spAutoFit/>
          </a:bodyPr>
          <a:lstStyle/>
          <a:p>
            <a:r>
              <a:rPr lang="bn-BD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গুণিতকের সাহায্যে ৪ও </a:t>
            </a:r>
            <a:r>
              <a:rPr lang="en-US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r>
              <a:rPr lang="bn-BD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এর ল</a:t>
            </a:r>
            <a:r>
              <a:rPr lang="en-US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</a:t>
            </a:r>
            <a:r>
              <a:rPr lang="en-US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 নির্ণয় - </a:t>
            </a:r>
            <a:endParaRPr lang="en-US" sz="3600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2042741"/>
            <a:ext cx="9144000" cy="1415772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৬ </a:t>
            </a: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এর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গুণিতকগুলো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5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৬,১২,১৮,২৪,৩০,৩৬,৪২,……. </a:t>
            </a:r>
            <a:endParaRPr lang="en-US" sz="32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428" y="3389741"/>
            <a:ext cx="9144000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৪ ও ৬ </a:t>
            </a:r>
            <a:r>
              <a:rPr lang="en-US" sz="3600" dirty="0" err="1" smtClean="0"/>
              <a:t>এর</a:t>
            </a:r>
            <a:r>
              <a:rPr lang="en-US" sz="3600" dirty="0" smtClean="0"/>
              <a:t> </a:t>
            </a:r>
            <a:r>
              <a:rPr lang="en-US" sz="3600" dirty="0" err="1" smtClean="0"/>
              <a:t>গুণিতকগুলোর</a:t>
            </a:r>
            <a:r>
              <a:rPr lang="en-US" sz="3600" dirty="0" smtClean="0"/>
              <a:t> </a:t>
            </a:r>
            <a:r>
              <a:rPr lang="en-US" sz="3600" dirty="0" err="1" smtClean="0"/>
              <a:t>মধ্যে</a:t>
            </a:r>
            <a:r>
              <a:rPr lang="en-US" sz="3600" dirty="0" smtClean="0"/>
              <a:t> </a:t>
            </a:r>
          </a:p>
          <a:p>
            <a:r>
              <a:rPr lang="en-US" sz="3600" dirty="0" err="1" smtClean="0"/>
              <a:t>সাধারণ</a:t>
            </a:r>
            <a:r>
              <a:rPr lang="en-US" sz="3600" dirty="0" smtClean="0"/>
              <a:t> (</a:t>
            </a:r>
            <a:r>
              <a:rPr lang="en-US" sz="3600" dirty="0" err="1" smtClean="0"/>
              <a:t>কমন</a:t>
            </a:r>
            <a:r>
              <a:rPr lang="en-US" sz="3600" dirty="0" smtClean="0"/>
              <a:t>) </a:t>
            </a:r>
            <a:r>
              <a:rPr lang="en-US" sz="3600" dirty="0" err="1" smtClean="0"/>
              <a:t>গুণিতক</a:t>
            </a:r>
            <a:r>
              <a:rPr lang="en-US" sz="3600" dirty="0" smtClean="0"/>
              <a:t> </a:t>
            </a:r>
            <a:r>
              <a:rPr lang="en-US" sz="3600" dirty="0" err="1" smtClean="0"/>
              <a:t>গুলো</a:t>
            </a:r>
            <a:r>
              <a:rPr lang="en-US" sz="3600" dirty="0" smtClean="0"/>
              <a:t> </a:t>
            </a:r>
            <a:r>
              <a:rPr lang="en-US" sz="3600" dirty="0" err="1" smtClean="0"/>
              <a:t>হলো</a:t>
            </a:r>
            <a:r>
              <a:rPr lang="en-US" sz="3600" dirty="0" smtClean="0"/>
              <a:t> : ১২,২৪,৩৬,....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1849" y="4655409"/>
            <a:ext cx="8872151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উক্ত</a:t>
            </a:r>
            <a:r>
              <a:rPr lang="en-US" sz="3600" dirty="0" smtClean="0"/>
              <a:t> </a:t>
            </a:r>
            <a:r>
              <a:rPr lang="en-US" sz="3600" dirty="0" err="1" smtClean="0"/>
              <a:t>সাধারণ</a:t>
            </a:r>
            <a:r>
              <a:rPr lang="en-US" sz="3600" dirty="0" smtClean="0"/>
              <a:t> </a:t>
            </a:r>
            <a:r>
              <a:rPr lang="en-US" sz="3600" dirty="0" err="1" smtClean="0"/>
              <a:t>গুণিতকগুলোর</a:t>
            </a:r>
            <a:r>
              <a:rPr lang="en-US" sz="3600" dirty="0" smtClean="0"/>
              <a:t> </a:t>
            </a:r>
            <a:r>
              <a:rPr lang="en-US" sz="3600" dirty="0" err="1" smtClean="0"/>
              <a:t>মধ্যে</a:t>
            </a:r>
            <a:r>
              <a:rPr lang="en-US" sz="3600" dirty="0" smtClean="0"/>
              <a:t> </a:t>
            </a:r>
            <a:r>
              <a:rPr lang="en-US" sz="3600" dirty="0" err="1" smtClean="0"/>
              <a:t>সবচেয়ে</a:t>
            </a:r>
            <a:r>
              <a:rPr lang="en-US" sz="3600" dirty="0" smtClean="0"/>
              <a:t> </a:t>
            </a:r>
            <a:r>
              <a:rPr lang="en-US" sz="3600" dirty="0" err="1" smtClean="0"/>
              <a:t>ছোট</a:t>
            </a:r>
            <a:r>
              <a:rPr lang="en-US" sz="3600" dirty="0" smtClean="0"/>
              <a:t> (</a:t>
            </a:r>
            <a:r>
              <a:rPr lang="en-US" sz="3600" dirty="0" err="1" smtClean="0"/>
              <a:t>লঘিষ্ট</a:t>
            </a:r>
            <a:r>
              <a:rPr lang="en-US" sz="3600" dirty="0" smtClean="0"/>
              <a:t>)  ১২</a:t>
            </a:r>
            <a:endParaRPr lang="en-US" sz="3600" dirty="0"/>
          </a:p>
        </p:txBody>
      </p:sp>
      <p:sp>
        <p:nvSpPr>
          <p:cNvPr id="7" name="Rectangle 6"/>
          <p:cNvSpPr/>
          <p:nvPr/>
        </p:nvSpPr>
        <p:spPr>
          <a:xfrm>
            <a:off x="0" y="5934670"/>
            <a:ext cx="8549594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৪ও৬ </a:t>
            </a:r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এর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</a:t>
            </a:r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লসাগু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=১২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594360"/>
            <a:ext cx="9144000" cy="1394460"/>
            <a:chOff x="0" y="739664"/>
            <a:chExt cx="9144000" cy="1195637"/>
          </a:xfrm>
        </p:grpSpPr>
        <p:sp>
          <p:nvSpPr>
            <p:cNvPr id="12" name="TextBox 11"/>
            <p:cNvSpPr txBox="1"/>
            <p:nvPr/>
          </p:nvSpPr>
          <p:spPr>
            <a:xfrm>
              <a:off x="0" y="739664"/>
              <a:ext cx="9144000" cy="5847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৪ </a:t>
              </a:r>
              <a:r>
                <a:rPr lang="en-US" sz="3200" b="1" dirty="0" err="1" smtClean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এর</a:t>
              </a:r>
              <a:r>
                <a:rPr lang="en-US" sz="3200" b="1" dirty="0" smtClean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3200" b="1" dirty="0" err="1" smtClean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গুণিতকগুলো</a:t>
              </a:r>
              <a:r>
                <a:rPr lang="en-US" sz="3200" b="1" dirty="0" smtClean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: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0" y="1165860"/>
              <a:ext cx="9144000" cy="7694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৪,৮,১২,১৬,২০,২৪,২৮,৩২,৩৬,…..</a:t>
              </a:r>
              <a:endParaRPr lang="en-US" sz="105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48640" y="1074420"/>
            <a:ext cx="6720840" cy="2263140"/>
            <a:chOff x="548640" y="1074420"/>
            <a:chExt cx="6720840" cy="2263140"/>
          </a:xfrm>
        </p:grpSpPr>
        <p:grpSp>
          <p:nvGrpSpPr>
            <p:cNvPr id="30" name="Group 29"/>
            <p:cNvGrpSpPr/>
            <p:nvPr/>
          </p:nvGrpSpPr>
          <p:grpSpPr>
            <a:xfrm>
              <a:off x="548640" y="1074420"/>
              <a:ext cx="6720840" cy="2263140"/>
              <a:chOff x="548640" y="1074420"/>
              <a:chExt cx="6720840" cy="2263140"/>
            </a:xfrm>
          </p:grpSpPr>
          <p:sp>
            <p:nvSpPr>
              <p:cNvPr id="24" name="Oval 23"/>
              <p:cNvSpPr/>
              <p:nvPr/>
            </p:nvSpPr>
            <p:spPr>
              <a:xfrm>
                <a:off x="548640" y="2583180"/>
                <a:ext cx="1120140" cy="6858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u="sng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১২</a:t>
                </a:r>
                <a:endParaRPr lang="en-US" sz="3600" b="1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960120" y="1188720"/>
                <a:ext cx="1051560" cy="6858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u="sng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১২</a:t>
                </a:r>
                <a:endParaRPr lang="en-US" sz="3600" b="1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2674620" y="2651760"/>
                <a:ext cx="1120140" cy="6858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u="sng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২৪</a:t>
                </a:r>
                <a:endParaRPr lang="en-US" sz="3600" b="1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3314700" y="1097280"/>
                <a:ext cx="1120140" cy="6858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u="sng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২৪</a:t>
                </a:r>
                <a:endParaRPr lang="en-US" sz="3600" b="1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5989320" y="1074420"/>
                <a:ext cx="1280160" cy="6858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u="sng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৩৬</a:t>
                </a:r>
                <a:endParaRPr lang="en-US" sz="3600" b="1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4823460" y="2651760"/>
                <a:ext cx="1280160" cy="6858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u="sng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৩৬</a:t>
                </a:r>
                <a:endParaRPr lang="en-US" sz="3600" b="1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31" name="Up-Down Arrow 30"/>
            <p:cNvSpPr/>
            <p:nvPr/>
          </p:nvSpPr>
          <p:spPr>
            <a:xfrm rot="1109250">
              <a:off x="1037718" y="1750529"/>
              <a:ext cx="313447" cy="86868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Up-Down Arrow 31"/>
            <p:cNvSpPr/>
            <p:nvPr/>
          </p:nvSpPr>
          <p:spPr>
            <a:xfrm rot="1853441">
              <a:off x="3316736" y="1640227"/>
              <a:ext cx="394043" cy="1157075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Up-Down Arrow 32"/>
            <p:cNvSpPr/>
            <p:nvPr/>
          </p:nvSpPr>
          <p:spPr>
            <a:xfrm rot="2687742">
              <a:off x="5903916" y="1419123"/>
              <a:ext cx="288191" cy="1430197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285285160"/>
      </p:ext>
    </p:extLst>
  </p:cSld>
  <p:clrMapOvr>
    <a:masterClrMapping/>
  </p:clrMapOvr>
  <p:transition spd="slow">
    <p:wheel spokes="1"/>
    <p:sndAc>
      <p:stSnd>
        <p:snd r:embed="rId3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4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14403" y="642553"/>
            <a:ext cx="3435176" cy="101325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C00000"/>
                </a:solidFill>
              </a:rPr>
              <a:t>একক</a:t>
            </a:r>
            <a:r>
              <a:rPr lang="en-US" sz="6000" dirty="0" smtClean="0">
                <a:solidFill>
                  <a:srgbClr val="C00000"/>
                </a:solidFill>
              </a:rPr>
              <a:t> </a:t>
            </a:r>
            <a:r>
              <a:rPr lang="en-US" sz="6000" dirty="0" err="1" smtClean="0">
                <a:solidFill>
                  <a:srgbClr val="C00000"/>
                </a:solidFill>
              </a:rPr>
              <a:t>কাজ</a:t>
            </a:r>
            <a:endParaRPr lang="en-US" sz="6000" dirty="0">
              <a:solidFill>
                <a:srgbClr val="C0000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91977" y="2644347"/>
            <a:ext cx="7414053" cy="101325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৩ ও ৪ </a:t>
            </a:r>
            <a:r>
              <a:rPr lang="en-US" sz="4000" dirty="0" err="1" smtClean="0">
                <a:solidFill>
                  <a:schemeClr val="tx1"/>
                </a:solidFill>
              </a:rPr>
              <a:t>এর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পাঁচটি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করে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গুণিতক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লেখ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1712</TotalTime>
  <Words>674</Words>
  <Application>Microsoft Office PowerPoint</Application>
  <PresentationFormat>On-screen Show (4:3)</PresentationFormat>
  <Paragraphs>137</Paragraphs>
  <Slides>19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Packager Shell Object</vt:lpstr>
      <vt:lpstr>স্বাগতম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প্রশ্নোত্তর পর্ব</vt:lpstr>
      <vt:lpstr>Slide 17</vt:lpstr>
      <vt:lpstr>Slide 18</vt:lpstr>
      <vt:lpstr>ধন্যবাদ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 Laptop</dc:creator>
  <cp:lastModifiedBy>Ratan</cp:lastModifiedBy>
  <cp:revision>304</cp:revision>
  <dcterms:created xsi:type="dcterms:W3CDTF">2014-09-19T13:41:27Z</dcterms:created>
  <dcterms:modified xsi:type="dcterms:W3CDTF">2020-02-13T18:25:25Z</dcterms:modified>
</cp:coreProperties>
</file>