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6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5F1929-E315-4EFD-A78A-14A0870D0AE6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720AF6-21D0-42C5-80F3-B9EC602C7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F1929-E315-4EFD-A78A-14A0870D0AE6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20AF6-21D0-42C5-80F3-B9EC602C7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F1929-E315-4EFD-A78A-14A0870D0AE6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20AF6-21D0-42C5-80F3-B9EC602C7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F1929-E315-4EFD-A78A-14A0870D0AE6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20AF6-21D0-42C5-80F3-B9EC602C7D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F1929-E315-4EFD-A78A-14A0870D0AE6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20AF6-21D0-42C5-80F3-B9EC602C7D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F1929-E315-4EFD-A78A-14A0870D0AE6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20AF6-21D0-42C5-80F3-B9EC602C7D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F1929-E315-4EFD-A78A-14A0870D0AE6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20AF6-21D0-42C5-80F3-B9EC602C7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F1929-E315-4EFD-A78A-14A0870D0AE6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20AF6-21D0-42C5-80F3-B9EC602C7D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F1929-E315-4EFD-A78A-14A0870D0AE6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20AF6-21D0-42C5-80F3-B9EC602C7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75F1929-E315-4EFD-A78A-14A0870D0AE6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20AF6-21D0-42C5-80F3-B9EC602C7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5F1929-E315-4EFD-A78A-14A0870D0AE6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720AF6-21D0-42C5-80F3-B9EC602C7D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5F1929-E315-4EFD-A78A-14A0870D0AE6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720AF6-21D0-42C5-80F3-B9EC602C7D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48" y="1676400"/>
            <a:ext cx="4039104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828800" y="304800"/>
            <a:ext cx="5867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 smtClean="0">
                <a:solidFill>
                  <a:srgbClr val="0070C0"/>
                </a:solidFill>
              </a:rPr>
              <a:t>স্বাগতম</a:t>
            </a:r>
            <a:endParaRPr lang="en-US" sz="7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9800"/>
            <a:ext cx="3290455" cy="3290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574149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ফুল</a:t>
            </a:r>
            <a:r>
              <a:rPr lang="en-US" sz="4000" b="1" dirty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ওয়েভ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ব্রিজ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রেকটিফায়ার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সার্কিট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তৈরি</a:t>
            </a:r>
            <a:endParaRPr lang="en-US" sz="4000" b="1" dirty="0">
              <a:solidFill>
                <a:srgbClr val="FF000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282035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সংযোগকারী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তার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প্রয়োজনমতো</a:t>
            </a:r>
            <a:endParaRPr lang="en-US" sz="40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2667000"/>
            <a:ext cx="3810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কম্পোনেন্টসমূহ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জোড়া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লাগানোর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কাজে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ব্যবহৃত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হয়ে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থাকে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।</a:t>
            </a:r>
            <a:endParaRPr lang="en-US" sz="35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462481" cy="4096861"/>
          </a:xfrm>
        </p:spPr>
      </p:pic>
      <p:sp>
        <p:nvSpPr>
          <p:cNvPr id="7" name="TextBox 6"/>
          <p:cNvSpPr txBox="1"/>
          <p:nvPr/>
        </p:nvSpPr>
        <p:spPr>
          <a:xfrm>
            <a:off x="914400" y="574149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ফুল</a:t>
            </a:r>
            <a:r>
              <a:rPr lang="en-US" sz="4000" b="1" dirty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ওয়েভ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ব্রিজ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রেকটিফায়ার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সার্কিট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তৈরি</a:t>
            </a:r>
            <a:endParaRPr lang="en-US" sz="4000" b="1" dirty="0">
              <a:solidFill>
                <a:srgbClr val="FF0000"/>
              </a:solidFill>
              <a:latin typeface="KhooaiMatraOMJ" pitchFamily="2" charset="0"/>
              <a:cs typeface="KhooaiMatra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r="9091"/>
          <a:stretch/>
        </p:blipFill>
        <p:spPr>
          <a:xfrm>
            <a:off x="762000" y="1295400"/>
            <a:ext cx="5821681" cy="4525962"/>
          </a:xfrm>
        </p:spPr>
      </p:pic>
      <p:sp>
        <p:nvSpPr>
          <p:cNvPr id="10" name="TextBox 9"/>
          <p:cNvSpPr txBox="1"/>
          <p:nvPr/>
        </p:nvSpPr>
        <p:spPr>
          <a:xfrm>
            <a:off x="914400" y="574149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ফুল</a:t>
            </a:r>
            <a:r>
              <a:rPr lang="en-US" sz="4000" b="1" dirty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ওয়েভ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ব্রিজ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রেকটিফায়ার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সার্কিট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তৈরি</a:t>
            </a:r>
            <a:endParaRPr lang="en-US" sz="4000" b="1" dirty="0">
              <a:solidFill>
                <a:srgbClr val="FF000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6362" y="1981200"/>
            <a:ext cx="2349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ইনপুট</a:t>
            </a:r>
            <a:r>
              <a:rPr lang="en-US" sz="3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ওয়েভশেপ</a:t>
            </a:r>
            <a:endParaRPr lang="en-US" sz="30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6362" y="3733800"/>
            <a:ext cx="2349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আউটপুট</a:t>
            </a:r>
            <a:r>
              <a:rPr lang="en-US" sz="3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ওয়েভশেপ</a:t>
            </a:r>
            <a:endParaRPr lang="en-US" sz="30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6362" y="4876800"/>
            <a:ext cx="2349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আউটপুট</a:t>
            </a:r>
            <a:r>
              <a:rPr lang="en-US" sz="3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ওয়েভশেপ</a:t>
            </a:r>
            <a:endParaRPr lang="en-US" sz="30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8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241539" cy="4525962"/>
          </a:xfrm>
        </p:spPr>
      </p:pic>
      <p:sp>
        <p:nvSpPr>
          <p:cNvPr id="7" name="TextBox 6"/>
          <p:cNvSpPr txBox="1"/>
          <p:nvPr/>
        </p:nvSpPr>
        <p:spPr>
          <a:xfrm>
            <a:off x="914400" y="574149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ধন্যবাদ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সবাইকে</a:t>
            </a:r>
            <a:endParaRPr lang="en-US" sz="40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59436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শুভ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কামনায়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আল্লাহ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হাফেজ</a:t>
            </a:r>
            <a:endParaRPr lang="en-US" sz="40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6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575" y="457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প্রজেক্ট</a:t>
            </a:r>
            <a:r>
              <a:rPr lang="en-US" sz="4000" b="1" dirty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এর</a:t>
            </a:r>
            <a:r>
              <a:rPr lang="en-US" sz="4000" b="1" dirty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নাম</a:t>
            </a:r>
            <a:endParaRPr lang="en-US" sz="4000" b="1" dirty="0">
              <a:solidFill>
                <a:srgbClr val="FF000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82035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ফুল</a:t>
            </a:r>
            <a:r>
              <a:rPr lang="en-US" sz="4000" b="1" dirty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ওয়েভ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ব্রিজ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রেকটিফায়ার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সার্কিট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তৈরি</a:t>
            </a:r>
            <a:endParaRPr lang="en-US" sz="40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999" y="2133600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যা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যা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শিখবেঃ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-</a:t>
            </a:r>
            <a:endParaRPr lang="en-US" sz="4000" b="1" dirty="0">
              <a:solidFill>
                <a:srgbClr val="FF000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999" y="2841486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রেকটিফায়ার</a:t>
            </a:r>
            <a:r>
              <a:rPr lang="en-US" sz="4000" b="1" dirty="0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তা</a:t>
            </a:r>
            <a:r>
              <a:rPr lang="en-US" sz="4000" b="1" dirty="0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999" y="3522285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এসি</a:t>
            </a:r>
            <a:r>
              <a:rPr lang="en-US" sz="4000" b="1" dirty="0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ডিসি</a:t>
            </a:r>
            <a:r>
              <a:rPr lang="en-US" sz="4000" b="1" dirty="0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ভোল্টেজ</a:t>
            </a:r>
            <a:r>
              <a:rPr lang="en-US" sz="4000" b="1" dirty="0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সম্পর্কে</a:t>
            </a:r>
            <a:r>
              <a:rPr lang="en-US" sz="4000" b="1" dirty="0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ধারণা</a:t>
            </a:r>
            <a:r>
              <a:rPr lang="en-US" sz="4000" b="1" dirty="0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জন্মাবে</a:t>
            </a:r>
            <a:endParaRPr lang="en-US" sz="4000" b="1" dirty="0">
              <a:solidFill>
                <a:srgbClr val="00206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998" y="4230171"/>
            <a:ext cx="7467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চার্জার</a:t>
            </a:r>
            <a:r>
              <a:rPr lang="en-US" sz="4000" b="1" dirty="0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এডাপ্টার</a:t>
            </a:r>
            <a:r>
              <a:rPr lang="en-US" sz="4000" b="1" dirty="0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ইত্যাদি</a:t>
            </a:r>
            <a:r>
              <a:rPr lang="en-US" sz="4000" b="1" dirty="0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বানাতে</a:t>
            </a:r>
            <a:r>
              <a:rPr lang="en-US" sz="4000" b="1" dirty="0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সক্ষম</a:t>
            </a:r>
            <a:r>
              <a:rPr lang="en-US" sz="4000" b="1" dirty="0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হবে</a:t>
            </a:r>
            <a:r>
              <a:rPr lang="en-US" sz="4000" b="1" dirty="0" smtClean="0">
                <a:solidFill>
                  <a:srgbClr val="002060"/>
                </a:solidFill>
                <a:latin typeface="KhooaiMatraOMJ" pitchFamily="2" charset="0"/>
                <a:cs typeface="KhooaiMatraOMJ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KhooaiMatraOMJ" pitchFamily="2" charset="0"/>
              <a:cs typeface="KhooaiMatra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034616" cy="4525962"/>
          </a:xfrm>
        </p:spPr>
      </p:pic>
      <p:sp>
        <p:nvSpPr>
          <p:cNvPr id="7" name="TextBox 6"/>
          <p:cNvSpPr txBox="1"/>
          <p:nvPr/>
        </p:nvSpPr>
        <p:spPr>
          <a:xfrm>
            <a:off x="914400" y="574149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KhooaiMatraOMJ" pitchFamily="2" charset="0"/>
                <a:cs typeface="KhooaiMatraOMJ" pitchFamily="2" charset="0"/>
              </a:rPr>
              <a:t>ফুল</a:t>
            </a:r>
            <a:r>
              <a:rPr lang="en-US" sz="4000" b="1" dirty="0">
                <a:solidFill>
                  <a:srgbClr val="C0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hooaiMatraOMJ" pitchFamily="2" charset="0"/>
                <a:cs typeface="KhooaiMatraOMJ" pitchFamily="2" charset="0"/>
              </a:rPr>
              <a:t>ওয়েভ</a:t>
            </a:r>
            <a:r>
              <a:rPr lang="en-US" sz="4000" b="1" dirty="0" smtClean="0">
                <a:solidFill>
                  <a:srgbClr val="C0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hooaiMatraOMJ" pitchFamily="2" charset="0"/>
                <a:cs typeface="KhooaiMatraOMJ" pitchFamily="2" charset="0"/>
              </a:rPr>
              <a:t>ব্রিজ</a:t>
            </a:r>
            <a:r>
              <a:rPr lang="en-US" sz="4000" b="1" dirty="0" smtClean="0">
                <a:solidFill>
                  <a:srgbClr val="C0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hooaiMatraOMJ" pitchFamily="2" charset="0"/>
                <a:cs typeface="KhooaiMatraOMJ" pitchFamily="2" charset="0"/>
              </a:rPr>
              <a:t>রেকটিফায়ার</a:t>
            </a:r>
            <a:r>
              <a:rPr lang="en-US" sz="4000" b="1" dirty="0" smtClean="0">
                <a:solidFill>
                  <a:srgbClr val="C0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hooaiMatraOMJ" pitchFamily="2" charset="0"/>
                <a:cs typeface="KhooaiMatraOMJ" pitchFamily="2" charset="0"/>
              </a:rPr>
              <a:t>সার্কিট</a:t>
            </a:r>
            <a:r>
              <a:rPr lang="en-US" sz="4000" b="1" dirty="0" smtClean="0">
                <a:solidFill>
                  <a:srgbClr val="C0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hooaiMatraOMJ" pitchFamily="2" charset="0"/>
                <a:cs typeface="KhooaiMatraOMJ" pitchFamily="2" charset="0"/>
              </a:rPr>
              <a:t>তৈরি</a:t>
            </a:r>
            <a:endParaRPr lang="en-US" sz="4000" b="1" dirty="0">
              <a:solidFill>
                <a:srgbClr val="C00000"/>
              </a:solidFill>
              <a:latin typeface="KhooaiMatraOMJ" pitchFamily="2" charset="0"/>
              <a:cs typeface="KhooaiMatra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x10m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2667000"/>
            <a:ext cx="3934691" cy="29510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1220179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প্রয়োজনীয়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উপকরণ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বা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যন্ত্রাংশ</a:t>
            </a:r>
            <a:endParaRPr lang="en-US" sz="40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0936" y="1882914"/>
            <a:ext cx="5413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স্টেপ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ডাউন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ট্রান্সফরমার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1টি</a:t>
            </a:r>
            <a:endParaRPr lang="en-US" sz="40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4256" y="3657600"/>
            <a:ext cx="3985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220 </a:t>
            </a:r>
            <a:r>
              <a:rPr lang="en-US" sz="3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ভোল্ট</a:t>
            </a:r>
            <a:r>
              <a:rPr lang="en-US" sz="3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কে</a:t>
            </a:r>
            <a:r>
              <a:rPr lang="en-US" sz="3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কমিয়ে</a:t>
            </a:r>
            <a:endParaRPr lang="en-US" sz="3000" b="1" dirty="0" smtClean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  <a:p>
            <a:r>
              <a:rPr lang="en-US" sz="3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12/24 </a:t>
            </a:r>
            <a:r>
              <a:rPr lang="en-US" sz="3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ভোল্টে</a:t>
            </a:r>
            <a:r>
              <a:rPr lang="en-US" sz="3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কনভার্ট</a:t>
            </a:r>
            <a:r>
              <a:rPr lang="en-US" sz="3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করতে</a:t>
            </a:r>
            <a:r>
              <a:rPr lang="en-US" sz="3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পারে</a:t>
            </a:r>
            <a:r>
              <a:rPr lang="en-US" sz="3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।</a:t>
            </a:r>
            <a:endParaRPr lang="en-US" sz="30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9640" y="386298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ফুল</a:t>
            </a:r>
            <a:r>
              <a:rPr lang="en-US" sz="4000" b="1" dirty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ওয়েভ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ব্রিজ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রেকটিফায়ার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সার্কিট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তৈরি</a:t>
            </a:r>
            <a:endParaRPr lang="en-US" sz="4000" b="1" dirty="0">
              <a:solidFill>
                <a:srgbClr val="FF0000"/>
              </a:solidFill>
              <a:latin typeface="KhooaiMatraOMJ" pitchFamily="2" charset="0"/>
              <a:cs typeface="KhooaiMatraO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ode_1n4001_portrait_en_web.jpg"/>
          <p:cNvPicPr>
            <a:picLocks noChangeAspect="1"/>
          </p:cNvPicPr>
          <p:nvPr/>
        </p:nvPicPr>
        <p:blipFill>
          <a:blip r:embed="rId2"/>
          <a:srcRect b="17084"/>
          <a:stretch>
            <a:fillRect/>
          </a:stretch>
        </p:blipFill>
        <p:spPr>
          <a:xfrm>
            <a:off x="762000" y="2667000"/>
            <a:ext cx="6861909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574149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ফুল</a:t>
            </a:r>
            <a:r>
              <a:rPr lang="en-US" sz="4000" b="1" dirty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ওয়েভ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ব্রিজ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রেকটিফায়ার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সার্কিট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তৈরি</a:t>
            </a:r>
            <a:endParaRPr lang="en-US" sz="4000" b="1" dirty="0">
              <a:solidFill>
                <a:srgbClr val="FF000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447800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সেমিকন্ডাক্টর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ডায়ড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4টি</a:t>
            </a:r>
            <a:endParaRPr lang="en-US" sz="40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648200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এর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কাজ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এসিকে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ডিসি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করা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PCS-Digital-Multimeter-Excel-DT9205A-Yellow-Black-Large-Voltmeter-Ammeter-Ohm-Test-Meter.jpg"/>
          <p:cNvPicPr>
            <a:picLocks noChangeAspect="1"/>
          </p:cNvPicPr>
          <p:nvPr/>
        </p:nvPicPr>
        <p:blipFill>
          <a:blip r:embed="rId2"/>
          <a:srcRect l="19336" r="18192"/>
          <a:stretch>
            <a:fillRect/>
          </a:stretch>
        </p:blipFill>
        <p:spPr>
          <a:xfrm>
            <a:off x="3124201" y="2079486"/>
            <a:ext cx="2752330" cy="3304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574149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ফুল</a:t>
            </a:r>
            <a:r>
              <a:rPr lang="en-US" sz="4000" b="1" dirty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ওয়েভ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ব্রিজ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রেকটিফায়ার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সার্কিট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তৈরি</a:t>
            </a:r>
            <a:endParaRPr lang="en-US" sz="4000" b="1" dirty="0">
              <a:solidFill>
                <a:srgbClr val="FF000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282035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মাল্টিমিটার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1টি</a:t>
            </a:r>
            <a:endParaRPr lang="en-US" sz="4000" b="1" dirty="0">
              <a:solidFill>
                <a:srgbClr val="FF000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5555592"/>
            <a:ext cx="70311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কারেন্ট</a:t>
            </a:r>
            <a:r>
              <a:rPr lang="en-US" sz="3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ভোল্টেজ</a:t>
            </a:r>
            <a:r>
              <a:rPr lang="en-US" sz="3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রেজিস্ট্যান্স</a:t>
            </a:r>
            <a:r>
              <a:rPr lang="en-US" sz="3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পরিমাপ</a:t>
            </a:r>
            <a:r>
              <a:rPr lang="en-US" sz="3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করা</a:t>
            </a:r>
            <a:r>
              <a:rPr lang="en-US" sz="3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হয়</a:t>
            </a:r>
            <a:r>
              <a:rPr lang="en-US" sz="3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।</a:t>
            </a:r>
            <a:endParaRPr lang="en-US" sz="3000" b="1" dirty="0">
              <a:solidFill>
                <a:srgbClr val="FF0000"/>
              </a:solidFill>
              <a:latin typeface="KhooaiMatraOMJ" pitchFamily="2" charset="0"/>
              <a:cs typeface="KhooaiMatraO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ni-Solderless-Prototype-Breadboard-Bread-font-b-Board-b-font-White-400-Contacts-Points-Available-For.jpg"/>
          <p:cNvPicPr>
            <a:picLocks noChangeAspect="1"/>
          </p:cNvPicPr>
          <p:nvPr/>
        </p:nvPicPr>
        <p:blipFill>
          <a:blip r:embed="rId2"/>
          <a:srcRect l="4444" t="8889" r="4444" b="7778"/>
          <a:stretch>
            <a:fillRect/>
          </a:stretch>
        </p:blipFill>
        <p:spPr>
          <a:xfrm>
            <a:off x="2057401" y="1822187"/>
            <a:ext cx="4114800" cy="3763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574149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ফুল</a:t>
            </a:r>
            <a:r>
              <a:rPr lang="en-US" sz="4000" b="1" dirty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ওয়েভ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ব্রিজ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রেকটিফায়ার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সার্কিট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তৈরি</a:t>
            </a:r>
            <a:endParaRPr lang="en-US" sz="4000" b="1" dirty="0">
              <a:solidFill>
                <a:srgbClr val="FF000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282035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ব্রে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বোর্ড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বা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সার্কিট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বোর্ড</a:t>
            </a:r>
            <a:endParaRPr lang="en-US" sz="40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572359"/>
            <a:ext cx="70311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যার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উপর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কম্পোনেন্টস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সমূহ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বসানো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হয়ে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থাকে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।</a:t>
            </a:r>
            <a:endParaRPr lang="en-US" sz="35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97301-4.jpg"/>
          <p:cNvPicPr>
            <a:picLocks noChangeAspect="1"/>
          </p:cNvPicPr>
          <p:nvPr/>
        </p:nvPicPr>
        <p:blipFill>
          <a:blip r:embed="rId2"/>
          <a:srcRect l="18393" r="11099" b="13221"/>
          <a:stretch>
            <a:fillRect/>
          </a:stretch>
        </p:blipFill>
        <p:spPr>
          <a:xfrm>
            <a:off x="1524001" y="1981200"/>
            <a:ext cx="5597236" cy="3731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574149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ফুল</a:t>
            </a:r>
            <a:r>
              <a:rPr lang="en-US" sz="4000" b="1" dirty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ওয়েভ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ব্রিজ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রেকটিফায়ার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সার্কিট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তৈরি</a:t>
            </a:r>
            <a:endParaRPr lang="en-US" sz="4000" b="1" dirty="0">
              <a:solidFill>
                <a:srgbClr val="FF000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282035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সোল্ডারিং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আয়রন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বা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তাঁতাল</a:t>
            </a:r>
            <a:endParaRPr lang="en-US" sz="40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685472"/>
            <a:ext cx="70311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যার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সাহায্যে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কম্পোনেন্টসমূহ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জোড়া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লাগানো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হয়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।</a:t>
            </a:r>
            <a:endParaRPr lang="en-US" sz="35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ectrolytic-capacitor.jpg"/>
          <p:cNvPicPr>
            <a:picLocks noChangeAspect="1"/>
          </p:cNvPicPr>
          <p:nvPr/>
        </p:nvPicPr>
        <p:blipFill>
          <a:blip r:embed="rId2"/>
          <a:srcRect l="2500" t="5750" r="8333" b="5750"/>
          <a:stretch>
            <a:fillRect/>
          </a:stretch>
        </p:blipFill>
        <p:spPr>
          <a:xfrm>
            <a:off x="1500447" y="2132577"/>
            <a:ext cx="5340927" cy="3094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574149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ফুল</a:t>
            </a:r>
            <a:r>
              <a:rPr lang="en-US" sz="4000" b="1" dirty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ওয়েভ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ব্রিজ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রেকটিফায়ার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সার্কিট</a:t>
            </a:r>
            <a:r>
              <a:rPr lang="en-US" sz="4000" b="1" dirty="0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hooaiMatraOMJ" pitchFamily="2" charset="0"/>
                <a:cs typeface="KhooaiMatraOMJ" pitchFamily="2" charset="0"/>
              </a:rPr>
              <a:t>তৈরি</a:t>
            </a:r>
            <a:endParaRPr lang="en-US" sz="4000" b="1" dirty="0">
              <a:solidFill>
                <a:srgbClr val="FF000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246584"/>
            <a:ext cx="703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ক্যাপাসিটর</a:t>
            </a:r>
            <a:r>
              <a:rPr lang="en-US" sz="40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1টি</a:t>
            </a:r>
            <a:endParaRPr lang="en-US" sz="40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244435"/>
            <a:ext cx="7543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যেটি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পালসেটিং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ডিসিকে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বিশুদ্ধ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ডিসিতে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রূপান্তর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করে</a:t>
            </a:r>
            <a:r>
              <a:rPr lang="en-US" sz="3500" b="1" dirty="0" smtClean="0">
                <a:solidFill>
                  <a:srgbClr val="0070C0"/>
                </a:solidFill>
                <a:latin typeface="KhooaiMatraOMJ" pitchFamily="2" charset="0"/>
                <a:cs typeface="KhooaiMatraOMJ" pitchFamily="2" charset="0"/>
              </a:rPr>
              <a:t>।</a:t>
            </a:r>
            <a:endParaRPr lang="en-US" sz="3500" b="1" dirty="0">
              <a:solidFill>
                <a:srgbClr val="0070C0"/>
              </a:solidFill>
              <a:latin typeface="KhooaiMatraOMJ" pitchFamily="2" charset="0"/>
              <a:cs typeface="KhooaiMatraO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195</TotalTime>
  <Words>189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 ICT</dc:creator>
  <cp:lastModifiedBy>Sohrab</cp:lastModifiedBy>
  <cp:revision>34</cp:revision>
  <dcterms:created xsi:type="dcterms:W3CDTF">2018-02-25T08:42:39Z</dcterms:created>
  <dcterms:modified xsi:type="dcterms:W3CDTF">2020-02-14T10:39:10Z</dcterms:modified>
</cp:coreProperties>
</file>