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63" r:id="rId4"/>
    <p:sldId id="264" r:id="rId5"/>
    <p:sldId id="265" r:id="rId6"/>
    <p:sldId id="266" r:id="rId7"/>
    <p:sldId id="267" r:id="rId8"/>
    <p:sldId id="268" r:id="rId9"/>
    <p:sldId id="269" r:id="rId10"/>
    <p:sldId id="257" r:id="rId11"/>
    <p:sldId id="258" r:id="rId12"/>
    <p:sldId id="259" r:id="rId13"/>
    <p:sldId id="260" r:id="rId14"/>
    <p:sldId id="261" r:id="rId15"/>
    <p:sldId id="262" r:id="rId16"/>
    <p:sldId id="270" r:id="rId17"/>
    <p:sldId id="271" r:id="rId18"/>
    <p:sldId id="274" r:id="rId19"/>
    <p:sldId id="272" r:id="rId20"/>
    <p:sldId id="273"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803" autoAdjust="0"/>
  </p:normalViewPr>
  <p:slideViewPr>
    <p:cSldViewPr>
      <p:cViewPr varScale="1">
        <p:scale>
          <a:sx n="88" d="100"/>
          <a:sy n="88" d="100"/>
        </p:scale>
        <p:origin x="133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BF3FB-426A-450C-AC3B-3EA92750FAF7}" type="doc">
      <dgm:prSet loTypeId="urn:microsoft.com/office/officeart/2011/layout/HexagonRadial" loCatId="officeonline" qsTypeId="urn:microsoft.com/office/officeart/2005/8/quickstyle/3d1" qsCatId="3D" csTypeId="urn:microsoft.com/office/officeart/2005/8/colors/accent1_2" csCatId="accent1" phldr="1"/>
      <dgm:spPr/>
      <dgm:t>
        <a:bodyPr/>
        <a:lstStyle/>
        <a:p>
          <a:endParaRPr lang="en-US"/>
        </a:p>
      </dgm:t>
    </dgm:pt>
    <dgm:pt modelId="{350C340B-3518-4C63-B32B-6B79072C72A7}">
      <dgm:prSet phldrT="[Text]" phldr="1"/>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B1AB9111-AC2D-4C5B-9521-6F55C12B9861}" type="parTrans" cxnId="{0F3E5D91-B420-47AC-A818-57E2667CCEED}">
      <dgm:prSet/>
      <dgm:spPr/>
      <dgm:t>
        <a:bodyPr/>
        <a:lstStyle/>
        <a:p>
          <a:endParaRPr lang="en-US"/>
        </a:p>
      </dgm:t>
    </dgm:pt>
    <dgm:pt modelId="{A16E3607-D5AE-43D0-A855-9781C815B2A6}" type="sibTrans" cxnId="{0F3E5D91-B420-47AC-A818-57E2667CCEED}">
      <dgm:prSet/>
      <dgm:spPr/>
      <dgm:t>
        <a:bodyPr/>
        <a:lstStyle/>
        <a:p>
          <a:endParaRPr lang="en-US"/>
        </a:p>
      </dgm:t>
    </dgm:pt>
    <dgm:pt modelId="{2D3F914D-D2C8-4800-908F-F790233A0AF6}">
      <dgm:prSet phldrT="[Text]" custT="1"/>
      <dgm:spPr>
        <a:solidFill>
          <a:schemeClr val="accent5">
            <a:lumMod val="75000"/>
          </a:schemeClr>
        </a:solidFill>
      </dgm:spPr>
      <dgm:t>
        <a:bodyPr/>
        <a:lstStyle/>
        <a:p>
          <a:r>
            <a:rPr lang="bn-IN" sz="2800" dirty="0" smtClean="0">
              <a:latin typeface="NikoshBAN" panose="02000000000000000000" pitchFamily="2" charset="0"/>
              <a:cs typeface="NikoshBAN" panose="02000000000000000000" pitchFamily="2" charset="0"/>
            </a:rPr>
            <a:t>জন্ম:১৯১৯ সালের ১৯মার্চ</a:t>
          </a:r>
          <a:endParaRPr lang="en-US" sz="2800" dirty="0">
            <a:latin typeface="NikoshBAN" panose="02000000000000000000" pitchFamily="2" charset="0"/>
            <a:cs typeface="NikoshBAN" panose="02000000000000000000" pitchFamily="2" charset="0"/>
          </a:endParaRPr>
        </a:p>
      </dgm:t>
    </dgm:pt>
    <dgm:pt modelId="{75F94907-DB4F-447D-B160-122D1C8E3288}" type="parTrans" cxnId="{0775092F-6DFF-4742-81B6-6C25B03CA10A}">
      <dgm:prSet/>
      <dgm:spPr/>
      <dgm:t>
        <a:bodyPr/>
        <a:lstStyle/>
        <a:p>
          <a:endParaRPr lang="en-US"/>
        </a:p>
      </dgm:t>
    </dgm:pt>
    <dgm:pt modelId="{AD07C69F-DD1F-4014-A762-475D2F948B20}" type="sibTrans" cxnId="{0775092F-6DFF-4742-81B6-6C25B03CA10A}">
      <dgm:prSet/>
      <dgm:spPr/>
      <dgm:t>
        <a:bodyPr/>
        <a:lstStyle/>
        <a:p>
          <a:endParaRPr lang="en-US"/>
        </a:p>
      </dgm:t>
    </dgm:pt>
    <dgm:pt modelId="{26447E42-B49D-4B19-9A15-83F34635F7BF}">
      <dgm:prSet phldrT="[Text]" custT="1"/>
      <dgm:spPr>
        <a:solidFill>
          <a:schemeClr val="accent5">
            <a:lumMod val="75000"/>
          </a:schemeClr>
        </a:solidFill>
      </dgm:spPr>
      <dgm:t>
        <a:bodyPr/>
        <a:lstStyle/>
        <a:p>
          <a:r>
            <a:rPr lang="bn-IN" sz="2400" dirty="0" smtClean="0">
              <a:latin typeface="NikoshBAN" panose="02000000000000000000" pitchFamily="2" charset="0"/>
              <a:cs typeface="NikoshBAN" panose="02000000000000000000" pitchFamily="2" charset="0"/>
            </a:rPr>
            <a:t>জন্মস্থান:</a:t>
          </a:r>
        </a:p>
        <a:p>
          <a:r>
            <a:rPr lang="bn-IN" sz="2400" dirty="0" smtClean="0">
              <a:latin typeface="NikoshBAN" panose="02000000000000000000" pitchFamily="2" charset="0"/>
              <a:cs typeface="NikoshBAN" panose="02000000000000000000" pitchFamily="2" charset="0"/>
            </a:rPr>
            <a:t>খুলনা জেলার তেঁতুলিয়া গ্রামে</a:t>
          </a:r>
          <a:endParaRPr lang="en-US" sz="2400" dirty="0">
            <a:latin typeface="NikoshBAN" panose="02000000000000000000" pitchFamily="2" charset="0"/>
            <a:cs typeface="NikoshBAN" panose="02000000000000000000" pitchFamily="2" charset="0"/>
          </a:endParaRPr>
        </a:p>
      </dgm:t>
    </dgm:pt>
    <dgm:pt modelId="{457AA7D7-D339-4C25-9B4C-27FC109E2FDC}" type="parTrans" cxnId="{EE8F2EA7-0B89-4F35-9304-0479E384E464}">
      <dgm:prSet/>
      <dgm:spPr/>
      <dgm:t>
        <a:bodyPr/>
        <a:lstStyle/>
        <a:p>
          <a:endParaRPr lang="en-US"/>
        </a:p>
      </dgm:t>
    </dgm:pt>
    <dgm:pt modelId="{D97FC143-5D43-4AA6-82C4-390DAE80478E}" type="sibTrans" cxnId="{EE8F2EA7-0B89-4F35-9304-0479E384E464}">
      <dgm:prSet/>
      <dgm:spPr/>
      <dgm:t>
        <a:bodyPr/>
        <a:lstStyle/>
        <a:p>
          <a:endParaRPr lang="en-US"/>
        </a:p>
      </dgm:t>
    </dgm:pt>
    <dgm:pt modelId="{B0A1574E-FDDA-4E71-BE4B-D9C04218C7E9}">
      <dgm:prSet phldrT="[Text]" custT="1"/>
      <dgm:spPr>
        <a:solidFill>
          <a:schemeClr val="accent5">
            <a:lumMod val="75000"/>
          </a:schemeClr>
        </a:solidFill>
      </dgm:spPr>
      <dgm:t>
        <a:bodyPr/>
        <a:lstStyle/>
        <a:p>
          <a:r>
            <a:rPr lang="bn-IN" sz="2800" dirty="0" smtClean="0">
              <a:latin typeface="NikoshBAN" panose="02000000000000000000" pitchFamily="2" charset="0"/>
              <a:cs typeface="NikoshBAN" panose="02000000000000000000" pitchFamily="2" charset="0"/>
            </a:rPr>
            <a:t>কর্মজীবনে সাংবাদিক ছিলেন </a:t>
          </a:r>
          <a:endParaRPr lang="en-US" sz="2800" dirty="0">
            <a:latin typeface="NikoshBAN" panose="02000000000000000000" pitchFamily="2" charset="0"/>
            <a:cs typeface="NikoshBAN" panose="02000000000000000000" pitchFamily="2" charset="0"/>
          </a:endParaRPr>
        </a:p>
      </dgm:t>
    </dgm:pt>
    <dgm:pt modelId="{1E4A2649-D2E5-4B98-83BE-6CF9032E1E99}" type="parTrans" cxnId="{5BD9A62F-439D-43DC-BD01-37F797CC5C84}">
      <dgm:prSet/>
      <dgm:spPr/>
      <dgm:t>
        <a:bodyPr/>
        <a:lstStyle/>
        <a:p>
          <a:endParaRPr lang="en-US"/>
        </a:p>
      </dgm:t>
    </dgm:pt>
    <dgm:pt modelId="{83B1AB0D-35FE-41A1-9C11-4175AE96D17E}" type="sibTrans" cxnId="{5BD9A62F-439D-43DC-BD01-37F797CC5C84}">
      <dgm:prSet/>
      <dgm:spPr/>
      <dgm:t>
        <a:bodyPr/>
        <a:lstStyle/>
        <a:p>
          <a:endParaRPr lang="en-US"/>
        </a:p>
      </dgm:t>
    </dgm:pt>
    <dgm:pt modelId="{AA196321-82C4-4179-B976-020CB46CBC6C}">
      <dgm:prSet phldrT="[Text]" custT="1"/>
      <dgm:spPr>
        <a:solidFill>
          <a:schemeClr val="accent5">
            <a:lumMod val="75000"/>
          </a:schemeClr>
        </a:solidFill>
      </dgm:spPr>
      <dgm:t>
        <a:bodyPr/>
        <a:lstStyle/>
        <a:p>
          <a:r>
            <a:rPr lang="bn-IN" sz="1800" b="1" dirty="0" smtClean="0">
              <a:latin typeface="NikoshBAN" panose="02000000000000000000" pitchFamily="2" charset="0"/>
              <a:cs typeface="NikoshBAN" panose="02000000000000000000" pitchFamily="2" charset="0"/>
            </a:rPr>
            <a:t>রেডিও পাকিস্তানে চাকরি থেকে শুরু করে বিভিন্ন পত্রিকায় সাংবাদিকতা করেন </a:t>
          </a:r>
          <a:endParaRPr lang="en-US" sz="1800" b="1" dirty="0">
            <a:latin typeface="NikoshBAN" panose="02000000000000000000" pitchFamily="2" charset="0"/>
            <a:cs typeface="NikoshBAN" panose="02000000000000000000" pitchFamily="2" charset="0"/>
          </a:endParaRPr>
        </a:p>
      </dgm:t>
    </dgm:pt>
    <dgm:pt modelId="{29964A75-9344-466C-9C8E-A3F6FC32260C}" type="parTrans" cxnId="{A2E139ED-FACD-4057-B9E6-D91C1D94649E}">
      <dgm:prSet/>
      <dgm:spPr/>
      <dgm:t>
        <a:bodyPr/>
        <a:lstStyle/>
        <a:p>
          <a:endParaRPr lang="en-US"/>
        </a:p>
      </dgm:t>
    </dgm:pt>
    <dgm:pt modelId="{4BA672EA-7E20-4602-BB20-5C048034B139}" type="sibTrans" cxnId="{A2E139ED-FACD-4057-B9E6-D91C1D94649E}">
      <dgm:prSet/>
      <dgm:spPr/>
      <dgm:t>
        <a:bodyPr/>
        <a:lstStyle/>
        <a:p>
          <a:endParaRPr lang="en-US"/>
        </a:p>
      </dgm:t>
    </dgm:pt>
    <dgm:pt modelId="{A5FA285F-B336-486D-9EEF-152EF92286F7}">
      <dgm:prSet phldrT="[Text]" custT="1"/>
      <dgm:spPr>
        <a:solidFill>
          <a:schemeClr val="accent5">
            <a:lumMod val="75000"/>
          </a:schemeClr>
        </a:solidFill>
      </dgm:spPr>
      <dgm:t>
        <a:bodyPr/>
        <a:lstStyle/>
        <a:p>
          <a:r>
            <a:rPr lang="bn-IN" sz="2400" dirty="0" smtClean="0">
              <a:latin typeface="NikoshBAN" panose="02000000000000000000" pitchFamily="2" charset="0"/>
              <a:cs typeface="NikoshBAN" panose="02000000000000000000" pitchFamily="2" charset="0"/>
            </a:rPr>
            <a:t>বাংলা একাডেমি পুরস্কার ও একুশে পদক লাভ করেন</a:t>
          </a:r>
          <a:endParaRPr lang="en-US" sz="2400" dirty="0">
            <a:latin typeface="NikoshBAN" panose="02000000000000000000" pitchFamily="2" charset="0"/>
            <a:cs typeface="NikoshBAN" panose="02000000000000000000" pitchFamily="2" charset="0"/>
          </a:endParaRPr>
        </a:p>
      </dgm:t>
    </dgm:pt>
    <dgm:pt modelId="{D348AA4C-04C3-401A-9B75-2E9C6B3653D6}" type="parTrans" cxnId="{CD780492-FC05-481D-957F-06613AD1E04D}">
      <dgm:prSet/>
      <dgm:spPr/>
      <dgm:t>
        <a:bodyPr/>
        <a:lstStyle/>
        <a:p>
          <a:endParaRPr lang="en-US"/>
        </a:p>
      </dgm:t>
    </dgm:pt>
    <dgm:pt modelId="{78EF1BF6-D866-4EDA-BCF6-BACEDD39B5AB}" type="sibTrans" cxnId="{CD780492-FC05-481D-957F-06613AD1E04D}">
      <dgm:prSet/>
      <dgm:spPr/>
      <dgm:t>
        <a:bodyPr/>
        <a:lstStyle/>
        <a:p>
          <a:endParaRPr lang="en-US"/>
        </a:p>
      </dgm:t>
    </dgm:pt>
    <dgm:pt modelId="{6D2FCAE2-C358-45D0-9850-F2BDB3414F2C}">
      <dgm:prSet phldrT="[Text]" custT="1"/>
      <dgm:spPr>
        <a:solidFill>
          <a:schemeClr val="accent5">
            <a:lumMod val="75000"/>
          </a:schemeClr>
        </a:solidFill>
      </dgm:spPr>
      <dgm:t>
        <a:bodyPr/>
        <a:lstStyle/>
        <a:p>
          <a:r>
            <a:rPr lang="bn-IN" sz="2800" dirty="0" smtClean="0">
              <a:latin typeface="NikoshBAN" panose="02000000000000000000" pitchFamily="2" charset="0"/>
              <a:cs typeface="NikoshBAN" panose="02000000000000000000" pitchFamily="2" charset="0"/>
            </a:rPr>
            <a:t>মৃত্যু:১৯৭৫ সালের ৫ আগস্ট</a:t>
          </a:r>
          <a:endParaRPr lang="en-US" sz="2800" dirty="0">
            <a:latin typeface="NikoshBAN" panose="02000000000000000000" pitchFamily="2" charset="0"/>
            <a:cs typeface="NikoshBAN" panose="02000000000000000000" pitchFamily="2" charset="0"/>
          </a:endParaRPr>
        </a:p>
      </dgm:t>
    </dgm:pt>
    <dgm:pt modelId="{B8FD28AA-7640-427E-83E2-35257A8F667F}" type="parTrans" cxnId="{226E301C-3E0F-490C-AEAF-A12F9C775690}">
      <dgm:prSet/>
      <dgm:spPr/>
      <dgm:t>
        <a:bodyPr/>
        <a:lstStyle/>
        <a:p>
          <a:endParaRPr lang="en-US"/>
        </a:p>
      </dgm:t>
    </dgm:pt>
    <dgm:pt modelId="{D1BAFED1-AB94-4FB6-8702-0E95C84D1122}" type="sibTrans" cxnId="{226E301C-3E0F-490C-AEAF-A12F9C775690}">
      <dgm:prSet/>
      <dgm:spPr/>
      <dgm:t>
        <a:bodyPr/>
        <a:lstStyle/>
        <a:p>
          <a:endParaRPr lang="en-US"/>
        </a:p>
      </dgm:t>
    </dgm:pt>
    <dgm:pt modelId="{EAD590AA-E845-4B25-BED8-F2849351FA5D}" type="pres">
      <dgm:prSet presAssocID="{297BF3FB-426A-450C-AC3B-3EA92750FAF7}" presName="Name0" presStyleCnt="0">
        <dgm:presLayoutVars>
          <dgm:chMax val="1"/>
          <dgm:chPref val="1"/>
          <dgm:dir/>
          <dgm:animOne val="branch"/>
          <dgm:animLvl val="lvl"/>
        </dgm:presLayoutVars>
      </dgm:prSet>
      <dgm:spPr/>
      <dgm:t>
        <a:bodyPr/>
        <a:lstStyle/>
        <a:p>
          <a:endParaRPr lang="en-US"/>
        </a:p>
      </dgm:t>
    </dgm:pt>
    <dgm:pt modelId="{BCA47B7A-37B8-4EC2-9312-7C1F056736C7}" type="pres">
      <dgm:prSet presAssocID="{350C340B-3518-4C63-B32B-6B79072C72A7}" presName="Parent" presStyleLbl="node0" presStyleIdx="0" presStyleCnt="1">
        <dgm:presLayoutVars>
          <dgm:chMax val="6"/>
          <dgm:chPref val="6"/>
        </dgm:presLayoutVars>
      </dgm:prSet>
      <dgm:spPr/>
      <dgm:t>
        <a:bodyPr/>
        <a:lstStyle/>
        <a:p>
          <a:endParaRPr lang="en-US"/>
        </a:p>
      </dgm:t>
    </dgm:pt>
    <dgm:pt modelId="{4001C379-3A26-49D8-AB88-4054A8160E76}" type="pres">
      <dgm:prSet presAssocID="{2D3F914D-D2C8-4800-908F-F790233A0AF6}" presName="Accent1" presStyleCnt="0"/>
      <dgm:spPr/>
    </dgm:pt>
    <dgm:pt modelId="{918D01DD-FE48-4862-95E8-6DDBC2FCCB7B}" type="pres">
      <dgm:prSet presAssocID="{2D3F914D-D2C8-4800-908F-F790233A0AF6}" presName="Accent" presStyleLbl="bgShp" presStyleIdx="0" presStyleCnt="6"/>
      <dgm:spPr/>
    </dgm:pt>
    <dgm:pt modelId="{0E2D4929-B8DF-4957-AC5F-21BDA53938C6}" type="pres">
      <dgm:prSet presAssocID="{2D3F914D-D2C8-4800-908F-F790233A0AF6}" presName="Child1" presStyleLbl="node1" presStyleIdx="0" presStyleCnt="6">
        <dgm:presLayoutVars>
          <dgm:chMax val="0"/>
          <dgm:chPref val="0"/>
          <dgm:bulletEnabled val="1"/>
        </dgm:presLayoutVars>
      </dgm:prSet>
      <dgm:spPr/>
      <dgm:t>
        <a:bodyPr/>
        <a:lstStyle/>
        <a:p>
          <a:endParaRPr lang="en-US"/>
        </a:p>
      </dgm:t>
    </dgm:pt>
    <dgm:pt modelId="{2C6D0820-DC28-4D6D-8A35-17C142F37A6D}" type="pres">
      <dgm:prSet presAssocID="{26447E42-B49D-4B19-9A15-83F34635F7BF}" presName="Accent2" presStyleCnt="0"/>
      <dgm:spPr/>
    </dgm:pt>
    <dgm:pt modelId="{7FCDD4C6-241B-4813-9645-978D25A60D82}" type="pres">
      <dgm:prSet presAssocID="{26447E42-B49D-4B19-9A15-83F34635F7BF}" presName="Accent" presStyleLbl="bgShp" presStyleIdx="1" presStyleCnt="6"/>
      <dgm:spPr/>
    </dgm:pt>
    <dgm:pt modelId="{56214273-A6AF-4055-854E-FF60942650E2}" type="pres">
      <dgm:prSet presAssocID="{26447E42-B49D-4B19-9A15-83F34635F7BF}" presName="Child2" presStyleLbl="node1" presStyleIdx="1" presStyleCnt="6">
        <dgm:presLayoutVars>
          <dgm:chMax val="0"/>
          <dgm:chPref val="0"/>
          <dgm:bulletEnabled val="1"/>
        </dgm:presLayoutVars>
      </dgm:prSet>
      <dgm:spPr/>
      <dgm:t>
        <a:bodyPr/>
        <a:lstStyle/>
        <a:p>
          <a:endParaRPr lang="en-US"/>
        </a:p>
      </dgm:t>
    </dgm:pt>
    <dgm:pt modelId="{4306009E-B0B0-46C2-9F53-482CA5BCA554}" type="pres">
      <dgm:prSet presAssocID="{B0A1574E-FDDA-4E71-BE4B-D9C04218C7E9}" presName="Accent3" presStyleCnt="0"/>
      <dgm:spPr/>
    </dgm:pt>
    <dgm:pt modelId="{DCD92394-CB9D-403C-98C0-0CEE58D69793}" type="pres">
      <dgm:prSet presAssocID="{B0A1574E-FDDA-4E71-BE4B-D9C04218C7E9}" presName="Accent" presStyleLbl="bgShp" presStyleIdx="2" presStyleCnt="6"/>
      <dgm:spPr/>
    </dgm:pt>
    <dgm:pt modelId="{F952A509-9931-449A-819A-E59BA7072C78}" type="pres">
      <dgm:prSet presAssocID="{B0A1574E-FDDA-4E71-BE4B-D9C04218C7E9}" presName="Child3" presStyleLbl="node1" presStyleIdx="2" presStyleCnt="6">
        <dgm:presLayoutVars>
          <dgm:chMax val="0"/>
          <dgm:chPref val="0"/>
          <dgm:bulletEnabled val="1"/>
        </dgm:presLayoutVars>
      </dgm:prSet>
      <dgm:spPr/>
      <dgm:t>
        <a:bodyPr/>
        <a:lstStyle/>
        <a:p>
          <a:endParaRPr lang="en-US"/>
        </a:p>
      </dgm:t>
    </dgm:pt>
    <dgm:pt modelId="{D1C33AEE-CEB8-40ED-8F64-043641A2B7BC}" type="pres">
      <dgm:prSet presAssocID="{AA196321-82C4-4179-B976-020CB46CBC6C}" presName="Accent4" presStyleCnt="0"/>
      <dgm:spPr/>
    </dgm:pt>
    <dgm:pt modelId="{6E9D7945-07AE-4D9A-A122-6605C43DF1FC}" type="pres">
      <dgm:prSet presAssocID="{AA196321-82C4-4179-B976-020CB46CBC6C}" presName="Accent" presStyleLbl="bgShp" presStyleIdx="3" presStyleCnt="6"/>
      <dgm:spPr/>
    </dgm:pt>
    <dgm:pt modelId="{F68F3D6B-7FE3-4E49-9F68-7A6A4AAA2B64}" type="pres">
      <dgm:prSet presAssocID="{AA196321-82C4-4179-B976-020CB46CBC6C}" presName="Child4" presStyleLbl="node1" presStyleIdx="3" presStyleCnt="6">
        <dgm:presLayoutVars>
          <dgm:chMax val="0"/>
          <dgm:chPref val="0"/>
          <dgm:bulletEnabled val="1"/>
        </dgm:presLayoutVars>
      </dgm:prSet>
      <dgm:spPr/>
      <dgm:t>
        <a:bodyPr/>
        <a:lstStyle/>
        <a:p>
          <a:endParaRPr lang="en-US"/>
        </a:p>
      </dgm:t>
    </dgm:pt>
    <dgm:pt modelId="{50DE6307-541B-4289-A55A-91E80094B5B2}" type="pres">
      <dgm:prSet presAssocID="{A5FA285F-B336-486D-9EEF-152EF92286F7}" presName="Accent5" presStyleCnt="0"/>
      <dgm:spPr/>
    </dgm:pt>
    <dgm:pt modelId="{7068E038-5925-4143-81E8-87A1BBFEF12D}" type="pres">
      <dgm:prSet presAssocID="{A5FA285F-B336-486D-9EEF-152EF92286F7}" presName="Accent" presStyleLbl="bgShp" presStyleIdx="4" presStyleCnt="6"/>
      <dgm:spPr/>
    </dgm:pt>
    <dgm:pt modelId="{8CD24955-47D6-4B88-BA3F-605FA223EA37}" type="pres">
      <dgm:prSet presAssocID="{A5FA285F-B336-486D-9EEF-152EF92286F7}" presName="Child5" presStyleLbl="node1" presStyleIdx="4" presStyleCnt="6">
        <dgm:presLayoutVars>
          <dgm:chMax val="0"/>
          <dgm:chPref val="0"/>
          <dgm:bulletEnabled val="1"/>
        </dgm:presLayoutVars>
      </dgm:prSet>
      <dgm:spPr/>
      <dgm:t>
        <a:bodyPr/>
        <a:lstStyle/>
        <a:p>
          <a:endParaRPr lang="en-US"/>
        </a:p>
      </dgm:t>
    </dgm:pt>
    <dgm:pt modelId="{D40F3928-B06E-413B-9519-15751DF997EA}" type="pres">
      <dgm:prSet presAssocID="{6D2FCAE2-C358-45D0-9850-F2BDB3414F2C}" presName="Accent6" presStyleCnt="0"/>
      <dgm:spPr/>
    </dgm:pt>
    <dgm:pt modelId="{DE77AA00-FDCC-42C4-B9D5-B811F28195FE}" type="pres">
      <dgm:prSet presAssocID="{6D2FCAE2-C358-45D0-9850-F2BDB3414F2C}" presName="Accent" presStyleLbl="bgShp" presStyleIdx="5" presStyleCnt="6"/>
      <dgm:spPr/>
    </dgm:pt>
    <dgm:pt modelId="{6ED14A5A-097B-445C-94EE-E9F7D9E9D9E7}" type="pres">
      <dgm:prSet presAssocID="{6D2FCAE2-C358-45D0-9850-F2BDB3414F2C}" presName="Child6" presStyleLbl="node1" presStyleIdx="5" presStyleCnt="6">
        <dgm:presLayoutVars>
          <dgm:chMax val="0"/>
          <dgm:chPref val="0"/>
          <dgm:bulletEnabled val="1"/>
        </dgm:presLayoutVars>
      </dgm:prSet>
      <dgm:spPr/>
      <dgm:t>
        <a:bodyPr/>
        <a:lstStyle/>
        <a:p>
          <a:endParaRPr lang="en-US"/>
        </a:p>
      </dgm:t>
    </dgm:pt>
  </dgm:ptLst>
  <dgm:cxnLst>
    <dgm:cxn modelId="{8F47389E-9917-4E9A-BCCF-A4C713722C3D}" type="presOf" srcId="{297BF3FB-426A-450C-AC3B-3EA92750FAF7}" destId="{EAD590AA-E845-4B25-BED8-F2849351FA5D}" srcOrd="0" destOrd="0" presId="urn:microsoft.com/office/officeart/2011/layout/HexagonRadial"/>
    <dgm:cxn modelId="{5F5C127B-7258-475B-9E67-7F5EEBB9043E}" type="presOf" srcId="{2D3F914D-D2C8-4800-908F-F790233A0AF6}" destId="{0E2D4929-B8DF-4957-AC5F-21BDA53938C6}" srcOrd="0" destOrd="0" presId="urn:microsoft.com/office/officeart/2011/layout/HexagonRadial"/>
    <dgm:cxn modelId="{EE8F2EA7-0B89-4F35-9304-0479E384E464}" srcId="{350C340B-3518-4C63-B32B-6B79072C72A7}" destId="{26447E42-B49D-4B19-9A15-83F34635F7BF}" srcOrd="1" destOrd="0" parTransId="{457AA7D7-D339-4C25-9B4C-27FC109E2FDC}" sibTransId="{D97FC143-5D43-4AA6-82C4-390DAE80478E}"/>
    <dgm:cxn modelId="{77B9612B-7285-4550-B7D6-0C9BB29097CC}" type="presOf" srcId="{26447E42-B49D-4B19-9A15-83F34635F7BF}" destId="{56214273-A6AF-4055-854E-FF60942650E2}" srcOrd="0" destOrd="0" presId="urn:microsoft.com/office/officeart/2011/layout/HexagonRadial"/>
    <dgm:cxn modelId="{0F3E5D91-B420-47AC-A818-57E2667CCEED}" srcId="{297BF3FB-426A-450C-AC3B-3EA92750FAF7}" destId="{350C340B-3518-4C63-B32B-6B79072C72A7}" srcOrd="0" destOrd="0" parTransId="{B1AB9111-AC2D-4C5B-9521-6F55C12B9861}" sibTransId="{A16E3607-D5AE-43D0-A855-9781C815B2A6}"/>
    <dgm:cxn modelId="{A2E139ED-FACD-4057-B9E6-D91C1D94649E}" srcId="{350C340B-3518-4C63-B32B-6B79072C72A7}" destId="{AA196321-82C4-4179-B976-020CB46CBC6C}" srcOrd="3" destOrd="0" parTransId="{29964A75-9344-466C-9C8E-A3F6FC32260C}" sibTransId="{4BA672EA-7E20-4602-BB20-5C048034B139}"/>
    <dgm:cxn modelId="{D224D38F-E224-4DD1-9F17-E565AF2AE356}" type="presOf" srcId="{A5FA285F-B336-486D-9EEF-152EF92286F7}" destId="{8CD24955-47D6-4B88-BA3F-605FA223EA37}" srcOrd="0" destOrd="0" presId="urn:microsoft.com/office/officeart/2011/layout/HexagonRadial"/>
    <dgm:cxn modelId="{AF2718A1-3BB5-42F5-8A3E-AB1CF67AD7E0}" type="presOf" srcId="{B0A1574E-FDDA-4E71-BE4B-D9C04218C7E9}" destId="{F952A509-9931-449A-819A-E59BA7072C78}" srcOrd="0" destOrd="0" presId="urn:microsoft.com/office/officeart/2011/layout/HexagonRadial"/>
    <dgm:cxn modelId="{1453896C-48D0-430D-98B8-AACD293B268E}" type="presOf" srcId="{6D2FCAE2-C358-45D0-9850-F2BDB3414F2C}" destId="{6ED14A5A-097B-445C-94EE-E9F7D9E9D9E7}" srcOrd="0" destOrd="0" presId="urn:microsoft.com/office/officeart/2011/layout/HexagonRadial"/>
    <dgm:cxn modelId="{5BD9A62F-439D-43DC-BD01-37F797CC5C84}" srcId="{350C340B-3518-4C63-B32B-6B79072C72A7}" destId="{B0A1574E-FDDA-4E71-BE4B-D9C04218C7E9}" srcOrd="2" destOrd="0" parTransId="{1E4A2649-D2E5-4B98-83BE-6CF9032E1E99}" sibTransId="{83B1AB0D-35FE-41A1-9C11-4175AE96D17E}"/>
    <dgm:cxn modelId="{A1F8445D-2AAE-4F2A-A75E-A16E005A950A}" type="presOf" srcId="{350C340B-3518-4C63-B32B-6B79072C72A7}" destId="{BCA47B7A-37B8-4EC2-9312-7C1F056736C7}" srcOrd="0" destOrd="0" presId="urn:microsoft.com/office/officeart/2011/layout/HexagonRadial"/>
    <dgm:cxn modelId="{CD780492-FC05-481D-957F-06613AD1E04D}" srcId="{350C340B-3518-4C63-B32B-6B79072C72A7}" destId="{A5FA285F-B336-486D-9EEF-152EF92286F7}" srcOrd="4" destOrd="0" parTransId="{D348AA4C-04C3-401A-9B75-2E9C6B3653D6}" sibTransId="{78EF1BF6-D866-4EDA-BCF6-BACEDD39B5AB}"/>
    <dgm:cxn modelId="{226E301C-3E0F-490C-AEAF-A12F9C775690}" srcId="{350C340B-3518-4C63-B32B-6B79072C72A7}" destId="{6D2FCAE2-C358-45D0-9850-F2BDB3414F2C}" srcOrd="5" destOrd="0" parTransId="{B8FD28AA-7640-427E-83E2-35257A8F667F}" sibTransId="{D1BAFED1-AB94-4FB6-8702-0E95C84D1122}"/>
    <dgm:cxn modelId="{0775092F-6DFF-4742-81B6-6C25B03CA10A}" srcId="{350C340B-3518-4C63-B32B-6B79072C72A7}" destId="{2D3F914D-D2C8-4800-908F-F790233A0AF6}" srcOrd="0" destOrd="0" parTransId="{75F94907-DB4F-447D-B160-122D1C8E3288}" sibTransId="{AD07C69F-DD1F-4014-A762-475D2F948B20}"/>
    <dgm:cxn modelId="{74D14919-2821-4177-AEA6-5BFAB6E8C15A}" type="presOf" srcId="{AA196321-82C4-4179-B976-020CB46CBC6C}" destId="{F68F3D6B-7FE3-4E49-9F68-7A6A4AAA2B64}" srcOrd="0" destOrd="0" presId="urn:microsoft.com/office/officeart/2011/layout/HexagonRadial"/>
    <dgm:cxn modelId="{A54A0D07-B8B6-4B0E-AD7A-1B9F024CE786}" type="presParOf" srcId="{EAD590AA-E845-4B25-BED8-F2849351FA5D}" destId="{BCA47B7A-37B8-4EC2-9312-7C1F056736C7}" srcOrd="0" destOrd="0" presId="urn:microsoft.com/office/officeart/2011/layout/HexagonRadial"/>
    <dgm:cxn modelId="{193A5E2F-D8DA-4D04-877E-6DD6BBBB30F1}" type="presParOf" srcId="{EAD590AA-E845-4B25-BED8-F2849351FA5D}" destId="{4001C379-3A26-49D8-AB88-4054A8160E76}" srcOrd="1" destOrd="0" presId="urn:microsoft.com/office/officeart/2011/layout/HexagonRadial"/>
    <dgm:cxn modelId="{DB1302AD-66CB-4630-A25A-96DDCFFDB58E}" type="presParOf" srcId="{4001C379-3A26-49D8-AB88-4054A8160E76}" destId="{918D01DD-FE48-4862-95E8-6DDBC2FCCB7B}" srcOrd="0" destOrd="0" presId="urn:microsoft.com/office/officeart/2011/layout/HexagonRadial"/>
    <dgm:cxn modelId="{744AD8F3-38A7-4187-9690-A25566E1C4AE}" type="presParOf" srcId="{EAD590AA-E845-4B25-BED8-F2849351FA5D}" destId="{0E2D4929-B8DF-4957-AC5F-21BDA53938C6}" srcOrd="2" destOrd="0" presId="urn:microsoft.com/office/officeart/2011/layout/HexagonRadial"/>
    <dgm:cxn modelId="{03524DD3-F727-49F5-B22C-6958CBF5522F}" type="presParOf" srcId="{EAD590AA-E845-4B25-BED8-F2849351FA5D}" destId="{2C6D0820-DC28-4D6D-8A35-17C142F37A6D}" srcOrd="3" destOrd="0" presId="urn:microsoft.com/office/officeart/2011/layout/HexagonRadial"/>
    <dgm:cxn modelId="{AE15B1A1-187E-4F08-A7A9-7A495E8F6459}" type="presParOf" srcId="{2C6D0820-DC28-4D6D-8A35-17C142F37A6D}" destId="{7FCDD4C6-241B-4813-9645-978D25A60D82}" srcOrd="0" destOrd="0" presId="urn:microsoft.com/office/officeart/2011/layout/HexagonRadial"/>
    <dgm:cxn modelId="{06B67D57-E386-41E1-8BFF-77B6744B64EA}" type="presParOf" srcId="{EAD590AA-E845-4B25-BED8-F2849351FA5D}" destId="{56214273-A6AF-4055-854E-FF60942650E2}" srcOrd="4" destOrd="0" presId="urn:microsoft.com/office/officeart/2011/layout/HexagonRadial"/>
    <dgm:cxn modelId="{E0463F1A-B968-48A2-963A-EA1D3B7AB158}" type="presParOf" srcId="{EAD590AA-E845-4B25-BED8-F2849351FA5D}" destId="{4306009E-B0B0-46C2-9F53-482CA5BCA554}" srcOrd="5" destOrd="0" presId="urn:microsoft.com/office/officeart/2011/layout/HexagonRadial"/>
    <dgm:cxn modelId="{C71BA63A-F07C-4356-8DA6-EE1AB981248E}" type="presParOf" srcId="{4306009E-B0B0-46C2-9F53-482CA5BCA554}" destId="{DCD92394-CB9D-403C-98C0-0CEE58D69793}" srcOrd="0" destOrd="0" presId="urn:microsoft.com/office/officeart/2011/layout/HexagonRadial"/>
    <dgm:cxn modelId="{D26B1C2F-8CAF-4FDD-B608-00E387A7C157}" type="presParOf" srcId="{EAD590AA-E845-4B25-BED8-F2849351FA5D}" destId="{F952A509-9931-449A-819A-E59BA7072C78}" srcOrd="6" destOrd="0" presId="urn:microsoft.com/office/officeart/2011/layout/HexagonRadial"/>
    <dgm:cxn modelId="{0ACDDD0F-AB64-422F-9DE0-6638F7C430CA}" type="presParOf" srcId="{EAD590AA-E845-4B25-BED8-F2849351FA5D}" destId="{D1C33AEE-CEB8-40ED-8F64-043641A2B7BC}" srcOrd="7" destOrd="0" presId="urn:microsoft.com/office/officeart/2011/layout/HexagonRadial"/>
    <dgm:cxn modelId="{653699A1-705A-4DC3-912A-99D499A86261}" type="presParOf" srcId="{D1C33AEE-CEB8-40ED-8F64-043641A2B7BC}" destId="{6E9D7945-07AE-4D9A-A122-6605C43DF1FC}" srcOrd="0" destOrd="0" presId="urn:microsoft.com/office/officeart/2011/layout/HexagonRadial"/>
    <dgm:cxn modelId="{EE147C9D-8581-4A20-A7E9-A22591D90DE0}" type="presParOf" srcId="{EAD590AA-E845-4B25-BED8-F2849351FA5D}" destId="{F68F3D6B-7FE3-4E49-9F68-7A6A4AAA2B64}" srcOrd="8" destOrd="0" presId="urn:microsoft.com/office/officeart/2011/layout/HexagonRadial"/>
    <dgm:cxn modelId="{F5C3505B-CCD3-48C0-81F3-3D33F2055939}" type="presParOf" srcId="{EAD590AA-E845-4B25-BED8-F2849351FA5D}" destId="{50DE6307-541B-4289-A55A-91E80094B5B2}" srcOrd="9" destOrd="0" presId="urn:microsoft.com/office/officeart/2011/layout/HexagonRadial"/>
    <dgm:cxn modelId="{3528489E-A2CA-45B0-A594-1329777BC1A3}" type="presParOf" srcId="{50DE6307-541B-4289-A55A-91E80094B5B2}" destId="{7068E038-5925-4143-81E8-87A1BBFEF12D}" srcOrd="0" destOrd="0" presId="urn:microsoft.com/office/officeart/2011/layout/HexagonRadial"/>
    <dgm:cxn modelId="{F7706C45-E096-42A7-8C97-66E6E55BF307}" type="presParOf" srcId="{EAD590AA-E845-4B25-BED8-F2849351FA5D}" destId="{8CD24955-47D6-4B88-BA3F-605FA223EA37}" srcOrd="10" destOrd="0" presId="urn:microsoft.com/office/officeart/2011/layout/HexagonRadial"/>
    <dgm:cxn modelId="{ECD27B0F-527A-43B9-8666-ACD700823579}" type="presParOf" srcId="{EAD590AA-E845-4B25-BED8-F2849351FA5D}" destId="{D40F3928-B06E-413B-9519-15751DF997EA}" srcOrd="11" destOrd="0" presId="urn:microsoft.com/office/officeart/2011/layout/HexagonRadial"/>
    <dgm:cxn modelId="{3BA0BC36-3A8F-47A9-8E16-F2AF5821F53C}" type="presParOf" srcId="{D40F3928-B06E-413B-9519-15751DF997EA}" destId="{DE77AA00-FDCC-42C4-B9D5-B811F28195FE}" srcOrd="0" destOrd="0" presId="urn:microsoft.com/office/officeart/2011/layout/HexagonRadial"/>
    <dgm:cxn modelId="{79B08805-E65A-438D-94AD-A51893A91302}" type="presParOf" srcId="{EAD590AA-E845-4B25-BED8-F2849351FA5D}" destId="{6ED14A5A-097B-445C-94EE-E9F7D9E9D9E7}"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47B7A-37B8-4EC2-9312-7C1F056736C7}">
      <dsp:nvSpPr>
        <dsp:cNvPr id="0" name=""/>
        <dsp:cNvSpPr/>
      </dsp:nvSpPr>
      <dsp:spPr>
        <a:xfrm>
          <a:off x="2994637" y="1941987"/>
          <a:ext cx="2468350" cy="2135223"/>
        </a:xfrm>
        <a:prstGeom prst="hexagon">
          <a:avLst>
            <a:gd name="adj" fmla="val 28570"/>
            <a:gd name="vf" fmla="val 115470"/>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en-US" sz="5200" kern="1200" dirty="0"/>
        </a:p>
      </dsp:txBody>
      <dsp:txXfrm>
        <a:off x="3403677" y="2295823"/>
        <a:ext cx="1650270" cy="1427551"/>
      </dsp:txXfrm>
    </dsp:sp>
    <dsp:sp modelId="{7FCDD4C6-241B-4813-9645-978D25A60D82}">
      <dsp:nvSpPr>
        <dsp:cNvPr id="0" name=""/>
        <dsp:cNvSpPr/>
      </dsp:nvSpPr>
      <dsp:spPr>
        <a:xfrm>
          <a:off x="4540299" y="920427"/>
          <a:ext cx="931301" cy="802439"/>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E2D4929-B8DF-4957-AC5F-21BDA53938C6}">
      <dsp:nvSpPr>
        <dsp:cNvPr id="0" name=""/>
        <dsp:cNvSpPr/>
      </dsp:nvSpPr>
      <dsp:spPr>
        <a:xfrm>
          <a:off x="3222008" y="0"/>
          <a:ext cx="2022795" cy="1749955"/>
        </a:xfrm>
        <a:prstGeom prst="hexagon">
          <a:avLst>
            <a:gd name="adj" fmla="val 28570"/>
            <a:gd name="vf" fmla="val 11547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জন্ম:১৯১৯ সালের ১৯মার্চ</a:t>
          </a:r>
          <a:endParaRPr lang="en-US" sz="2800" kern="1200" dirty="0">
            <a:latin typeface="NikoshBAN" panose="02000000000000000000" pitchFamily="2" charset="0"/>
            <a:cs typeface="NikoshBAN" panose="02000000000000000000" pitchFamily="2" charset="0"/>
          </a:endParaRPr>
        </a:p>
      </dsp:txBody>
      <dsp:txXfrm>
        <a:off x="3557228" y="290005"/>
        <a:ext cx="1352355" cy="1169945"/>
      </dsp:txXfrm>
    </dsp:sp>
    <dsp:sp modelId="{DCD92394-CB9D-403C-98C0-0CEE58D69793}">
      <dsp:nvSpPr>
        <dsp:cNvPr id="0" name=""/>
        <dsp:cNvSpPr/>
      </dsp:nvSpPr>
      <dsp:spPr>
        <a:xfrm>
          <a:off x="5627200" y="2420561"/>
          <a:ext cx="931301" cy="802439"/>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6214273-A6AF-4055-854E-FF60942650E2}">
      <dsp:nvSpPr>
        <dsp:cNvPr id="0" name=""/>
        <dsp:cNvSpPr/>
      </dsp:nvSpPr>
      <dsp:spPr>
        <a:xfrm>
          <a:off x="5077146" y="1076340"/>
          <a:ext cx="2022795" cy="1749955"/>
        </a:xfrm>
        <a:prstGeom prst="hexagon">
          <a:avLst>
            <a:gd name="adj" fmla="val 28570"/>
            <a:gd name="vf" fmla="val 11547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জন্মস্থান:</a:t>
          </a:r>
        </a:p>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খুলনা জেলার তেঁতুলিয়া গ্রামে</a:t>
          </a:r>
          <a:endParaRPr lang="en-US" sz="2400" kern="1200" dirty="0">
            <a:latin typeface="NikoshBAN" panose="02000000000000000000" pitchFamily="2" charset="0"/>
            <a:cs typeface="NikoshBAN" panose="02000000000000000000" pitchFamily="2" charset="0"/>
          </a:endParaRPr>
        </a:p>
      </dsp:txBody>
      <dsp:txXfrm>
        <a:off x="5412366" y="1366345"/>
        <a:ext cx="1352355" cy="1169945"/>
      </dsp:txXfrm>
    </dsp:sp>
    <dsp:sp modelId="{6E9D7945-07AE-4D9A-A122-6605C43DF1FC}">
      <dsp:nvSpPr>
        <dsp:cNvPr id="0" name=""/>
        <dsp:cNvSpPr/>
      </dsp:nvSpPr>
      <dsp:spPr>
        <a:xfrm>
          <a:off x="4872168" y="4113931"/>
          <a:ext cx="931301" cy="802439"/>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952A509-9931-449A-819A-E59BA7072C78}">
      <dsp:nvSpPr>
        <dsp:cNvPr id="0" name=""/>
        <dsp:cNvSpPr/>
      </dsp:nvSpPr>
      <dsp:spPr>
        <a:xfrm>
          <a:off x="5077146" y="3192299"/>
          <a:ext cx="2022795" cy="1749955"/>
        </a:xfrm>
        <a:prstGeom prst="hexagon">
          <a:avLst>
            <a:gd name="adj" fmla="val 28570"/>
            <a:gd name="vf" fmla="val 11547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কর্মজীবনে সাংবাদিক ছিলেন </a:t>
          </a:r>
          <a:endParaRPr lang="en-US" sz="2800" kern="1200" dirty="0">
            <a:latin typeface="NikoshBAN" panose="02000000000000000000" pitchFamily="2" charset="0"/>
            <a:cs typeface="NikoshBAN" panose="02000000000000000000" pitchFamily="2" charset="0"/>
          </a:endParaRPr>
        </a:p>
      </dsp:txBody>
      <dsp:txXfrm>
        <a:off x="5412366" y="3482304"/>
        <a:ext cx="1352355" cy="1169945"/>
      </dsp:txXfrm>
    </dsp:sp>
    <dsp:sp modelId="{7068E038-5925-4143-81E8-87A1BBFEF12D}">
      <dsp:nvSpPr>
        <dsp:cNvPr id="0" name=""/>
        <dsp:cNvSpPr/>
      </dsp:nvSpPr>
      <dsp:spPr>
        <a:xfrm>
          <a:off x="2999231" y="4289709"/>
          <a:ext cx="931301" cy="802439"/>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68F3D6B-7FE3-4E49-9F68-7A6A4AAA2B64}">
      <dsp:nvSpPr>
        <dsp:cNvPr id="0" name=""/>
        <dsp:cNvSpPr/>
      </dsp:nvSpPr>
      <dsp:spPr>
        <a:xfrm>
          <a:off x="3222008" y="4269844"/>
          <a:ext cx="2022795" cy="1749955"/>
        </a:xfrm>
        <a:prstGeom prst="hexagon">
          <a:avLst>
            <a:gd name="adj" fmla="val 28570"/>
            <a:gd name="vf" fmla="val 11547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bn-IN" sz="1800" b="1" kern="1200" dirty="0" smtClean="0">
              <a:latin typeface="NikoshBAN" panose="02000000000000000000" pitchFamily="2" charset="0"/>
              <a:cs typeface="NikoshBAN" panose="02000000000000000000" pitchFamily="2" charset="0"/>
            </a:rPr>
            <a:t>রেডিও পাকিস্তানে চাকরি থেকে শুরু করে বিভিন্ন পত্রিকায় সাংবাদিকতা করেন </a:t>
          </a:r>
          <a:endParaRPr lang="en-US" sz="1800" b="1" kern="1200" dirty="0">
            <a:latin typeface="NikoshBAN" panose="02000000000000000000" pitchFamily="2" charset="0"/>
            <a:cs typeface="NikoshBAN" panose="02000000000000000000" pitchFamily="2" charset="0"/>
          </a:endParaRPr>
        </a:p>
      </dsp:txBody>
      <dsp:txXfrm>
        <a:off x="3557228" y="4559849"/>
        <a:ext cx="1352355" cy="1169945"/>
      </dsp:txXfrm>
    </dsp:sp>
    <dsp:sp modelId="{DE77AA00-FDCC-42C4-B9D5-B811F28195FE}">
      <dsp:nvSpPr>
        <dsp:cNvPr id="0" name=""/>
        <dsp:cNvSpPr/>
      </dsp:nvSpPr>
      <dsp:spPr>
        <a:xfrm>
          <a:off x="1894530" y="2790177"/>
          <a:ext cx="931301" cy="802439"/>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CD24955-47D6-4B88-BA3F-605FA223EA37}">
      <dsp:nvSpPr>
        <dsp:cNvPr id="0" name=""/>
        <dsp:cNvSpPr/>
      </dsp:nvSpPr>
      <dsp:spPr>
        <a:xfrm>
          <a:off x="1358257" y="3193503"/>
          <a:ext cx="2022795" cy="1749955"/>
        </a:xfrm>
        <a:prstGeom prst="hexagon">
          <a:avLst>
            <a:gd name="adj" fmla="val 28570"/>
            <a:gd name="vf" fmla="val 11547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বাংলা একাডেমি পুরস্কার ও একুশে পদক লাভ করেন</a:t>
          </a:r>
          <a:endParaRPr lang="en-US" sz="2400" kern="1200" dirty="0">
            <a:latin typeface="NikoshBAN" panose="02000000000000000000" pitchFamily="2" charset="0"/>
            <a:cs typeface="NikoshBAN" panose="02000000000000000000" pitchFamily="2" charset="0"/>
          </a:endParaRPr>
        </a:p>
      </dsp:txBody>
      <dsp:txXfrm>
        <a:off x="1693477" y="3483508"/>
        <a:ext cx="1352355" cy="1169945"/>
      </dsp:txXfrm>
    </dsp:sp>
    <dsp:sp modelId="{6ED14A5A-097B-445C-94EE-E9F7D9E9D9E7}">
      <dsp:nvSpPr>
        <dsp:cNvPr id="0" name=""/>
        <dsp:cNvSpPr/>
      </dsp:nvSpPr>
      <dsp:spPr>
        <a:xfrm>
          <a:off x="1358257" y="1073932"/>
          <a:ext cx="2022795" cy="1749955"/>
        </a:xfrm>
        <a:prstGeom prst="hexagon">
          <a:avLst>
            <a:gd name="adj" fmla="val 28570"/>
            <a:gd name="vf" fmla="val 11547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মৃত্যু:১৯৭৫ সালের ৫ আগস্ট</a:t>
          </a:r>
          <a:endParaRPr lang="en-US" sz="2800" kern="1200" dirty="0">
            <a:latin typeface="NikoshBAN" panose="02000000000000000000" pitchFamily="2" charset="0"/>
            <a:cs typeface="NikoshBAN" panose="02000000000000000000" pitchFamily="2" charset="0"/>
          </a:endParaRPr>
        </a:p>
      </dsp:txBody>
      <dsp:txXfrm>
        <a:off x="1693477" y="1363937"/>
        <a:ext cx="1352355" cy="1169945"/>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fif"/></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385eec1a6eb934b4c44fa5000419ae1.jpg"/>
          <p:cNvPicPr>
            <a:picLocks noChangeAspect="1"/>
          </p:cNvPicPr>
          <p:nvPr/>
        </p:nvPicPr>
        <p:blipFill>
          <a:blip r:embed="rId2"/>
          <a:stretch>
            <a:fillRect/>
          </a:stretch>
        </p:blipFill>
        <p:spPr>
          <a:xfrm>
            <a:off x="1295400" y="571500"/>
            <a:ext cx="7620000" cy="5715000"/>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228600" y="920621"/>
            <a:ext cx="685800" cy="5016758"/>
          </a:xfrm>
          <a:prstGeom prst="rect">
            <a:avLst/>
          </a:prstGeom>
          <a:noFill/>
        </p:spPr>
        <p:txBody>
          <a:bodyPr wrap="square" rtlCol="0">
            <a:spAutoFit/>
          </a:bodyPr>
          <a:lstStyle/>
          <a:p>
            <a:r>
              <a:rPr lang="bn-IN" sz="8000" dirty="0" smtClean="0">
                <a:latin typeface="NikoshBAN" pitchFamily="2" charset="0"/>
                <a:cs typeface="NikoshBAN" pitchFamily="2" charset="0"/>
              </a:rPr>
              <a:t>স্বাগতম</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495800"/>
            <a:ext cx="5257800" cy="2062103"/>
          </a:xfrm>
          <a:prstGeom prst="rect">
            <a:avLst/>
          </a:prstGeom>
          <a:noFill/>
        </p:spPr>
        <p:txBody>
          <a:bodyPr wrap="square" rtlCol="0">
            <a:spAutoFit/>
          </a:bodyPr>
          <a:lstStyle/>
          <a:p>
            <a:r>
              <a:rPr lang="bn-IN" sz="3200" dirty="0" smtClean="0">
                <a:latin typeface="NikoshBAN" pitchFamily="2" charset="0"/>
                <a:cs typeface="NikoshBAN" pitchFamily="2" charset="0"/>
              </a:rPr>
              <a:t>আমি সেই জগতে হারিয়ে যেতে চাই,</a:t>
            </a:r>
          </a:p>
          <a:p>
            <a:r>
              <a:rPr lang="bn-IN" sz="3200" dirty="0" smtClean="0">
                <a:latin typeface="NikoshBAN" pitchFamily="2" charset="0"/>
                <a:cs typeface="NikoshBAN" pitchFamily="2" charset="0"/>
              </a:rPr>
              <a:t>যেথায় গভীর-নিশুত রাতে</a:t>
            </a:r>
          </a:p>
          <a:p>
            <a:r>
              <a:rPr lang="bn-IN" sz="3200" dirty="0" smtClean="0">
                <a:latin typeface="NikoshBAN" pitchFamily="2" charset="0"/>
                <a:cs typeface="NikoshBAN" pitchFamily="2" charset="0"/>
              </a:rPr>
              <a:t>         জীর্ণ বেড়ার ঘরে</a:t>
            </a:r>
          </a:p>
          <a:p>
            <a:r>
              <a:rPr lang="bn-IN" sz="3200" dirty="0" smtClean="0">
                <a:latin typeface="NikoshBAN" pitchFamily="2" charset="0"/>
                <a:cs typeface="NikoshBAN" pitchFamily="2" charset="0"/>
              </a:rPr>
              <a:t>নির্ভাবনায় মানুষেরা ঘুমিয়ে থাকে ভাই।। </a:t>
            </a:r>
            <a:endParaRPr lang="en-US" sz="3200" dirty="0">
              <a:latin typeface="NikoshBAN" pitchFamily="2" charset="0"/>
              <a:cs typeface="NikoshBAN" pitchFamily="2" charset="0"/>
            </a:endParaRPr>
          </a:p>
        </p:txBody>
      </p:sp>
      <p:pic>
        <p:nvPicPr>
          <p:cNvPr id="4" name="Picture 3" descr="rajkonneyblog_1339186083_1-lta.jpg"/>
          <p:cNvPicPr>
            <a:picLocks noChangeAspect="1"/>
          </p:cNvPicPr>
          <p:nvPr/>
        </p:nvPicPr>
        <p:blipFill>
          <a:blip r:embed="rId2"/>
          <a:stretch>
            <a:fillRect/>
          </a:stretch>
        </p:blipFill>
        <p:spPr>
          <a:xfrm>
            <a:off x="203200" y="838200"/>
            <a:ext cx="4292600" cy="32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Azman007blog_1335277058_2-2.jpg"/>
          <p:cNvPicPr>
            <a:picLocks noChangeAspect="1"/>
          </p:cNvPicPr>
          <p:nvPr/>
        </p:nvPicPr>
        <p:blipFill>
          <a:blip r:embed="rId3"/>
          <a:stretch>
            <a:fillRect/>
          </a:stretch>
        </p:blipFill>
        <p:spPr>
          <a:xfrm>
            <a:off x="4648200" y="1581150"/>
            <a:ext cx="4292600" cy="32194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4900"/>
                            </p:stCondLst>
                            <p:childTnLst>
                              <p:par>
                                <p:cTn id="15" presetID="4" presetClass="entr" presetSubtype="3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out)">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262497"/>
            <a:ext cx="5257800" cy="2062103"/>
          </a:xfrm>
          <a:prstGeom prst="rect">
            <a:avLst/>
          </a:prstGeom>
          <a:noFill/>
        </p:spPr>
        <p:txBody>
          <a:bodyPr wrap="square" rtlCol="0">
            <a:spAutoFit/>
          </a:bodyPr>
          <a:lstStyle/>
          <a:p>
            <a:r>
              <a:rPr lang="bn-IN" sz="3200" dirty="0" smtClean="0">
                <a:latin typeface="NikoshBAN" pitchFamily="2" charset="0"/>
                <a:cs typeface="NikoshBAN" pitchFamily="2" charset="0"/>
              </a:rPr>
              <a:t>যেথায় লোকে সোনা-রূপায়</a:t>
            </a:r>
          </a:p>
          <a:p>
            <a:r>
              <a:rPr lang="bn-IN" sz="3200" dirty="0" smtClean="0">
                <a:latin typeface="NikoshBAN" pitchFamily="2" charset="0"/>
                <a:cs typeface="NikoshBAN" pitchFamily="2" charset="0"/>
              </a:rPr>
              <a:t>          পাহাড় জমায় না,</a:t>
            </a:r>
          </a:p>
          <a:p>
            <a:r>
              <a:rPr lang="bn-IN" sz="3200" dirty="0" smtClean="0">
                <a:latin typeface="NikoshBAN" pitchFamily="2" charset="0"/>
                <a:cs typeface="NikoshBAN" pitchFamily="2" charset="0"/>
              </a:rPr>
              <a:t>বিত্ত-সুখের দুর্ভাবনায় </a:t>
            </a:r>
          </a:p>
          <a:p>
            <a:r>
              <a:rPr lang="bn-IN" sz="3200" dirty="0" smtClean="0">
                <a:latin typeface="NikoshBAN" pitchFamily="2" charset="0"/>
                <a:cs typeface="NikoshBAN" pitchFamily="2" charset="0"/>
              </a:rPr>
              <a:t>          আয়ু কমায় না;  </a:t>
            </a:r>
            <a:endParaRPr lang="en-US" sz="3200" dirty="0">
              <a:latin typeface="NikoshBAN" pitchFamily="2" charset="0"/>
              <a:cs typeface="NikoshBAN" pitchFamily="2" charset="0"/>
            </a:endParaRPr>
          </a:p>
        </p:txBody>
      </p:sp>
      <p:pic>
        <p:nvPicPr>
          <p:cNvPr id="3" name="Picture 2" descr="rajkonneyblog_1339186083_1-lta.jpg"/>
          <p:cNvPicPr>
            <a:picLocks noChangeAspect="1"/>
          </p:cNvPicPr>
          <p:nvPr/>
        </p:nvPicPr>
        <p:blipFill>
          <a:blip r:embed="rId2"/>
          <a:stretch>
            <a:fillRect/>
          </a:stretch>
        </p:blipFill>
        <p:spPr>
          <a:xfrm>
            <a:off x="228600" y="685800"/>
            <a:ext cx="4292600" cy="3200400"/>
          </a:xfrm>
          <a:prstGeom prst="roundRect">
            <a:avLst>
              <a:gd name="adj" fmla="val 4167"/>
            </a:avLst>
          </a:prstGeom>
          <a:blipFill>
            <a:blip r:embed="rId3"/>
            <a:stretch>
              <a:fillRect/>
            </a:stretch>
          </a:blip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descr="rajkonneyblog_1339186083_1-lta.jpg"/>
          <p:cNvPicPr>
            <a:picLocks noChangeAspect="1"/>
          </p:cNvPicPr>
          <p:nvPr/>
        </p:nvPicPr>
        <p:blipFill>
          <a:blip r:embed="rId4"/>
          <a:stretch>
            <a:fillRect/>
          </a:stretch>
        </p:blipFill>
        <p:spPr>
          <a:xfrm>
            <a:off x="4724400" y="1828800"/>
            <a:ext cx="4292600" cy="3200400"/>
          </a:xfrm>
          <a:prstGeom prst="roundRect">
            <a:avLst>
              <a:gd name="adj" fmla="val 4167"/>
            </a:avLst>
          </a:prstGeom>
          <a:blipFill>
            <a:blip r:embed="rId3"/>
            <a:stretch>
              <a:fillRect/>
            </a:stretch>
          </a:blip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barn(inHorizontal)">
                                      <p:cBhvr>
                                        <p:cTn id="12" dur="500"/>
                                        <p:tgtEl>
                                          <p:spTgt spid="2"/>
                                        </p:tgtEl>
                                      </p:cBhvr>
                                    </p:animEffect>
                                  </p:childTnLst>
                                </p:cTn>
                              </p:par>
                            </p:childTnLst>
                          </p:cTn>
                        </p:par>
                        <p:par>
                          <p:cTn id="13" fill="hold">
                            <p:stCondLst>
                              <p:cond delay="3550"/>
                            </p:stCondLst>
                            <p:childTnLst>
                              <p:par>
                                <p:cTn id="14" presetID="8"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998655"/>
            <a:ext cx="5257800" cy="2554545"/>
          </a:xfrm>
          <a:prstGeom prst="rect">
            <a:avLst/>
          </a:prstGeom>
          <a:noFill/>
        </p:spPr>
        <p:txBody>
          <a:bodyPr wrap="square" rtlCol="0">
            <a:spAutoFit/>
          </a:bodyPr>
          <a:lstStyle/>
          <a:p>
            <a:r>
              <a:rPr lang="bn-IN" sz="3200" dirty="0" smtClean="0">
                <a:latin typeface="NikoshBAN" pitchFamily="2" charset="0"/>
                <a:cs typeface="NikoshBAN" pitchFamily="2" charset="0"/>
              </a:rPr>
              <a:t>যেথায় লোকে তুচ্ছ নিয়ে </a:t>
            </a:r>
          </a:p>
          <a:p>
            <a:r>
              <a:rPr lang="bn-IN" sz="3200" dirty="0" smtClean="0">
                <a:latin typeface="NikoshBAN" pitchFamily="2" charset="0"/>
                <a:cs typeface="NikoshBAN" pitchFamily="2" charset="0"/>
              </a:rPr>
              <a:t>            তুষ্ট থাকে ভাই।। </a:t>
            </a:r>
          </a:p>
          <a:p>
            <a:r>
              <a:rPr lang="bn-IN" sz="3200" dirty="0" smtClean="0">
                <a:latin typeface="NikoshBAN" pitchFamily="2" charset="0"/>
                <a:cs typeface="NikoshBAN" pitchFamily="2" charset="0"/>
              </a:rPr>
              <a:t>সারা দিনের পরিশ্রমেও </a:t>
            </a:r>
          </a:p>
          <a:p>
            <a:r>
              <a:rPr lang="bn-IN" sz="3200" dirty="0" smtClean="0">
                <a:latin typeface="NikoshBAN" pitchFamily="2" charset="0"/>
                <a:cs typeface="NikoshBAN" pitchFamily="2" charset="0"/>
              </a:rPr>
              <a:t>           পায় না যারা খুঁজে </a:t>
            </a:r>
          </a:p>
          <a:p>
            <a:r>
              <a:rPr lang="bn-IN" sz="3200" dirty="0" smtClean="0">
                <a:latin typeface="NikoshBAN" pitchFamily="2" charset="0"/>
                <a:cs typeface="NikoshBAN" pitchFamily="2" charset="0"/>
              </a:rPr>
              <a:t>একটি দিনের আহার্য সঞ্চয় ,  </a:t>
            </a:r>
            <a:endParaRPr lang="en-US" sz="3200" dirty="0">
              <a:latin typeface="NikoshBAN" pitchFamily="2" charset="0"/>
              <a:cs typeface="NikoshBAN" pitchFamily="2" charset="0"/>
            </a:endParaRPr>
          </a:p>
        </p:txBody>
      </p:sp>
      <p:pic>
        <p:nvPicPr>
          <p:cNvPr id="3" name="Picture 2" descr="rajkonneyblog_1339186083_1-lta.jpg"/>
          <p:cNvPicPr>
            <a:picLocks noChangeAspect="1"/>
          </p:cNvPicPr>
          <p:nvPr/>
        </p:nvPicPr>
        <p:blipFill>
          <a:blip r:embed="rId2"/>
          <a:stretch>
            <a:fillRect/>
          </a:stretch>
        </p:blipFill>
        <p:spPr>
          <a:xfrm>
            <a:off x="228600" y="685800"/>
            <a:ext cx="4254500" cy="3200400"/>
          </a:xfrm>
          <a:prstGeom prst="roundRect">
            <a:avLst>
              <a:gd name="adj" fmla="val 4167"/>
            </a:avLst>
          </a:prstGeom>
          <a:blipFill>
            <a:blip r:embed="rId3"/>
            <a:stretch>
              <a:fillRect/>
            </a:stretch>
          </a:blip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descr="rajkonneyblog_1339186083_1-lta.jpg"/>
          <p:cNvPicPr>
            <a:picLocks noChangeAspect="1"/>
          </p:cNvPicPr>
          <p:nvPr/>
        </p:nvPicPr>
        <p:blipFill>
          <a:blip r:embed="rId4"/>
          <a:stretch>
            <a:fillRect/>
          </a:stretch>
        </p:blipFill>
        <p:spPr>
          <a:xfrm>
            <a:off x="4648201" y="1781454"/>
            <a:ext cx="4267199" cy="3200400"/>
          </a:xfrm>
          <a:prstGeom prst="roundRect">
            <a:avLst>
              <a:gd name="adj" fmla="val 4167"/>
            </a:avLst>
          </a:prstGeom>
          <a:blipFill>
            <a:blip r:embed="rId3"/>
            <a:stretch>
              <a:fillRect/>
            </a:stretch>
          </a:blip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par>
                          <p:cTn id="13" fill="hold">
                            <p:stCondLst>
                              <p:cond delay="4700"/>
                            </p:stCondLst>
                            <p:childTnLst>
                              <p:par>
                                <p:cTn id="14" presetID="1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Bottom)">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724400"/>
            <a:ext cx="5257800" cy="1569660"/>
          </a:xfrm>
          <a:prstGeom prst="rect">
            <a:avLst/>
          </a:prstGeom>
          <a:noFill/>
        </p:spPr>
        <p:txBody>
          <a:bodyPr wrap="square" rtlCol="0">
            <a:spAutoFit/>
          </a:bodyPr>
          <a:lstStyle/>
          <a:p>
            <a:r>
              <a:rPr lang="bn-IN" sz="3200" dirty="0" smtClean="0">
                <a:latin typeface="NikoshBAN" pitchFamily="2" charset="0"/>
                <a:cs typeface="NikoshBAN" pitchFamily="2" charset="0"/>
              </a:rPr>
              <a:t>তবু যাদের মনের কোণে </a:t>
            </a:r>
          </a:p>
          <a:p>
            <a:r>
              <a:rPr lang="bn-IN" sz="3200" dirty="0" smtClean="0">
                <a:latin typeface="NikoshBAN" pitchFamily="2" charset="0"/>
                <a:cs typeface="NikoshBAN" pitchFamily="2" charset="0"/>
              </a:rPr>
              <a:t>            নেই দুরাশা গ্লানি ,</a:t>
            </a:r>
          </a:p>
          <a:p>
            <a:r>
              <a:rPr lang="bn-IN" sz="3200" dirty="0" smtClean="0">
                <a:latin typeface="NikoshBAN" pitchFamily="2" charset="0"/>
                <a:cs typeface="NikoshBAN" pitchFamily="2" charset="0"/>
              </a:rPr>
              <a:t>নেই দীনতা নেই কোন সংশয়।  </a:t>
            </a:r>
            <a:endParaRPr lang="en-US" sz="3200" dirty="0">
              <a:latin typeface="NikoshBAN" pitchFamily="2" charset="0"/>
              <a:cs typeface="NikoshBAN" pitchFamily="2" charset="0"/>
            </a:endParaRPr>
          </a:p>
        </p:txBody>
      </p:sp>
      <p:pic>
        <p:nvPicPr>
          <p:cNvPr id="3" name="Picture 2" descr="rajkonneyblog_1339186083_1-lta.jpg"/>
          <p:cNvPicPr>
            <a:picLocks noChangeAspect="1"/>
          </p:cNvPicPr>
          <p:nvPr/>
        </p:nvPicPr>
        <p:blipFill>
          <a:blip r:embed="rId2"/>
          <a:stretch>
            <a:fillRect/>
          </a:stretch>
        </p:blipFill>
        <p:spPr>
          <a:xfrm>
            <a:off x="228600" y="1082060"/>
            <a:ext cx="4267200" cy="3200400"/>
          </a:xfrm>
          <a:prstGeom prst="roundRect">
            <a:avLst>
              <a:gd name="adj" fmla="val 4167"/>
            </a:avLst>
          </a:prstGeom>
          <a:blipFill>
            <a:blip r:embed="rId3"/>
            <a:stretch>
              <a:fillRect/>
            </a:stretch>
          </a:blip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descr="rajkonneyblog_1339186083_1-lta.jpg"/>
          <p:cNvPicPr>
            <a:picLocks noChangeAspect="1"/>
          </p:cNvPicPr>
          <p:nvPr/>
        </p:nvPicPr>
        <p:blipFill>
          <a:blip r:embed="rId4"/>
          <a:stretch>
            <a:fillRect/>
          </a:stretch>
        </p:blipFill>
        <p:spPr>
          <a:xfrm>
            <a:off x="4724400" y="2212964"/>
            <a:ext cx="4292600" cy="3197236"/>
          </a:xfrm>
          <a:prstGeom prst="roundRect">
            <a:avLst>
              <a:gd name="adj" fmla="val 4167"/>
            </a:avLst>
          </a:prstGeom>
          <a:blipFill>
            <a:blip r:embed="rId3"/>
            <a:stretch>
              <a:fillRect/>
            </a:stretch>
          </a:blip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wedge">
                                      <p:cBhvr>
                                        <p:cTn id="12" dur="500"/>
                                        <p:tgtEl>
                                          <p:spTgt spid="2"/>
                                        </p:tgtEl>
                                      </p:cBhvr>
                                    </p:animEffect>
                                  </p:childTnLst>
                                </p:cTn>
                              </p:par>
                            </p:childTnLst>
                          </p:cTn>
                        </p:par>
                        <p:par>
                          <p:cTn id="13" fill="hold">
                            <p:stCondLst>
                              <p:cond delay="3000"/>
                            </p:stCondLst>
                            <p:childTnLst>
                              <p:par>
                                <p:cTn id="14" presetID="2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338697"/>
            <a:ext cx="5257800" cy="2062103"/>
          </a:xfrm>
          <a:prstGeom prst="rect">
            <a:avLst/>
          </a:prstGeom>
          <a:noFill/>
        </p:spPr>
        <p:txBody>
          <a:bodyPr wrap="square" rtlCol="0">
            <a:spAutoFit/>
          </a:bodyPr>
          <a:lstStyle/>
          <a:p>
            <a:r>
              <a:rPr lang="bn-IN" sz="3200" dirty="0" smtClean="0">
                <a:latin typeface="NikoshBAN" pitchFamily="2" charset="0"/>
                <a:cs typeface="NikoshBAN" pitchFamily="2" charset="0"/>
              </a:rPr>
              <a:t>যেথায় মানুষ মানুষেরে </a:t>
            </a:r>
          </a:p>
          <a:p>
            <a:r>
              <a:rPr lang="bn-IN" sz="3200" dirty="0" smtClean="0">
                <a:latin typeface="NikoshBAN" pitchFamily="2" charset="0"/>
                <a:cs typeface="NikoshBAN" pitchFamily="2" charset="0"/>
              </a:rPr>
              <a:t>           বাসতে পারে ভালো</a:t>
            </a:r>
          </a:p>
          <a:p>
            <a:r>
              <a:rPr lang="bn-IN" sz="3200" dirty="0" smtClean="0">
                <a:latin typeface="NikoshBAN" pitchFamily="2" charset="0"/>
                <a:cs typeface="NikoshBAN" pitchFamily="2" charset="0"/>
              </a:rPr>
              <a:t>প্রতিবেশীর আঁধার ঘরে </a:t>
            </a:r>
          </a:p>
          <a:p>
            <a:r>
              <a:rPr lang="bn-IN" sz="3200" dirty="0" smtClean="0">
                <a:latin typeface="NikoshBAN" pitchFamily="2" charset="0"/>
                <a:cs typeface="NikoshBAN" pitchFamily="2" charset="0"/>
              </a:rPr>
              <a:t>            জ্বালতে পারে আলো,   </a:t>
            </a:r>
            <a:endParaRPr lang="en-US" sz="3200" dirty="0">
              <a:latin typeface="NikoshBAN" pitchFamily="2" charset="0"/>
              <a:cs typeface="NikoshBAN" pitchFamily="2" charset="0"/>
            </a:endParaRPr>
          </a:p>
        </p:txBody>
      </p:sp>
      <p:pic>
        <p:nvPicPr>
          <p:cNvPr id="3" name="Picture 2" descr="rajkonneyblog_1339186083_1-lta.jpg"/>
          <p:cNvPicPr>
            <a:picLocks noChangeAspect="1"/>
          </p:cNvPicPr>
          <p:nvPr/>
        </p:nvPicPr>
        <p:blipFill>
          <a:blip r:embed="rId2"/>
          <a:stretch>
            <a:fillRect/>
          </a:stretch>
        </p:blipFill>
        <p:spPr>
          <a:xfrm>
            <a:off x="241300" y="685800"/>
            <a:ext cx="4267200" cy="3200400"/>
          </a:xfrm>
          <a:prstGeom prst="roundRect">
            <a:avLst>
              <a:gd name="adj" fmla="val 4167"/>
            </a:avLst>
          </a:prstGeom>
          <a:blipFill>
            <a:blip r:embed="rId3"/>
            <a:stretch>
              <a:fillRect/>
            </a:stretch>
          </a:blip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descr="rajkonneyblog_1339186083_1-lta.jpg"/>
          <p:cNvPicPr>
            <a:picLocks noChangeAspect="1"/>
          </p:cNvPicPr>
          <p:nvPr/>
        </p:nvPicPr>
        <p:blipFill>
          <a:blip r:embed="rId4"/>
          <a:stretch>
            <a:fillRect/>
          </a:stretch>
        </p:blipFill>
        <p:spPr>
          <a:xfrm>
            <a:off x="4648200" y="2057400"/>
            <a:ext cx="4267200" cy="3206752"/>
          </a:xfrm>
          <a:prstGeom prst="roundRect">
            <a:avLst>
              <a:gd name="adj" fmla="val 4167"/>
            </a:avLst>
          </a:prstGeom>
          <a:blipFill>
            <a:blip r:embed="rId3"/>
            <a:stretch>
              <a:fillRect/>
            </a:stretch>
          </a:blip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wheel(4)">
                                      <p:cBhvr>
                                        <p:cTn id="12" dur="500"/>
                                        <p:tgtEl>
                                          <p:spTgt spid="2"/>
                                        </p:tgtEl>
                                      </p:cBhvr>
                                    </p:animEffect>
                                  </p:childTnLst>
                                </p:cTn>
                              </p:par>
                            </p:childTnLst>
                          </p:cTn>
                        </p:par>
                        <p:par>
                          <p:cTn id="13" fill="hold">
                            <p:stCondLst>
                              <p:cond delay="3650"/>
                            </p:stCondLst>
                            <p:childTnLst>
                              <p:par>
                                <p:cTn id="14" presetID="21"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4)">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5100" y="4754940"/>
            <a:ext cx="3733800" cy="1569660"/>
          </a:xfrm>
          <a:prstGeom prst="rect">
            <a:avLst/>
          </a:prstGeom>
          <a:noFill/>
        </p:spPr>
        <p:txBody>
          <a:bodyPr wrap="square" rtlCol="0">
            <a:spAutoFit/>
          </a:bodyPr>
          <a:lstStyle/>
          <a:p>
            <a:r>
              <a:rPr lang="bn-IN" sz="3200" dirty="0" smtClean="0">
                <a:latin typeface="NikoshBAN" pitchFamily="2" charset="0"/>
                <a:cs typeface="NikoshBAN" pitchFamily="2" charset="0"/>
              </a:rPr>
              <a:t> সেই জগতের কান্না-হাসির</a:t>
            </a:r>
          </a:p>
          <a:p>
            <a:r>
              <a:rPr lang="bn-IN" sz="3200" dirty="0" smtClean="0">
                <a:latin typeface="NikoshBAN" pitchFamily="2" charset="0"/>
                <a:cs typeface="NikoshBAN" pitchFamily="2" charset="0"/>
              </a:rPr>
              <a:t>           অন্তরালে ভাই</a:t>
            </a:r>
          </a:p>
          <a:p>
            <a:r>
              <a:rPr lang="bn-IN" sz="3200" dirty="0" smtClean="0">
                <a:latin typeface="NikoshBAN" pitchFamily="2" charset="0"/>
                <a:cs typeface="NikoshBAN" pitchFamily="2" charset="0"/>
              </a:rPr>
              <a:t>আমি হারিয়ে যেতে চাই।।  </a:t>
            </a:r>
            <a:endParaRPr lang="en-US" sz="3200" dirty="0">
              <a:latin typeface="NikoshBAN" pitchFamily="2" charset="0"/>
              <a:cs typeface="NikoshBAN" pitchFamily="2" charset="0"/>
            </a:endParaRPr>
          </a:p>
        </p:txBody>
      </p:sp>
      <p:pic>
        <p:nvPicPr>
          <p:cNvPr id="3" name="Picture 2" descr="rajkonneyblog_1339186083_1-lta.jpg"/>
          <p:cNvPicPr>
            <a:picLocks noChangeAspect="1"/>
          </p:cNvPicPr>
          <p:nvPr/>
        </p:nvPicPr>
        <p:blipFill>
          <a:blip r:embed="rId2"/>
          <a:stretch>
            <a:fillRect/>
          </a:stretch>
        </p:blipFill>
        <p:spPr>
          <a:xfrm>
            <a:off x="228600" y="855133"/>
            <a:ext cx="4292600" cy="3259667"/>
          </a:xfrm>
          <a:prstGeom prst="roundRect">
            <a:avLst>
              <a:gd name="adj" fmla="val 4167"/>
            </a:avLst>
          </a:prstGeom>
          <a:blipFill>
            <a:blip r:embed="rId3"/>
            <a:stretch>
              <a:fillRect/>
            </a:stretch>
          </a:blip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descr="rajkonneyblog_1339186083_1-lta.jpg"/>
          <p:cNvPicPr>
            <a:picLocks noChangeAspect="1"/>
          </p:cNvPicPr>
          <p:nvPr/>
        </p:nvPicPr>
        <p:blipFill>
          <a:blip r:embed="rId4"/>
          <a:stretch>
            <a:fillRect/>
          </a:stretch>
        </p:blipFill>
        <p:spPr>
          <a:xfrm>
            <a:off x="4724400" y="1383506"/>
            <a:ext cx="4292600" cy="3264694"/>
          </a:xfrm>
          <a:prstGeom prst="roundRect">
            <a:avLst>
              <a:gd name="adj" fmla="val 4167"/>
            </a:avLst>
          </a:prstGeom>
          <a:blipFill>
            <a:blip r:embed="rId3"/>
            <a:stretch>
              <a:fillRect/>
            </a:stretch>
          </a:blip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par>
                          <p:cTn id="13" fill="hold">
                            <p:stCondLst>
                              <p:cond delay="2900"/>
                            </p:stCondLst>
                            <p:childTnLst>
                              <p:par>
                                <p:cTn id="14" presetID="2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62300" y="457200"/>
            <a:ext cx="28194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ysClr val="windowText" lastClr="000000"/>
                </a:solidFill>
                <a:latin typeface="NikoshBAN" panose="02000000000000000000" pitchFamily="2" charset="0"/>
                <a:cs typeface="NikoshBAN" panose="02000000000000000000" pitchFamily="2" charset="0"/>
              </a:rPr>
              <a:t>শব্দার্থ</a:t>
            </a:r>
            <a:endParaRPr lang="en-US" sz="4000" dirty="0">
              <a:solidFill>
                <a:sysClr val="windowText" lastClr="000000"/>
              </a:solidFill>
              <a:latin typeface="NikoshBAN" panose="02000000000000000000" pitchFamily="2" charset="0"/>
              <a:cs typeface="NikoshBAN" panose="02000000000000000000" pitchFamily="2" charset="0"/>
            </a:endParaRPr>
          </a:p>
        </p:txBody>
      </p:sp>
      <p:sp>
        <p:nvSpPr>
          <p:cNvPr id="3" name="Pentagon 2"/>
          <p:cNvSpPr/>
          <p:nvPr/>
        </p:nvSpPr>
        <p:spPr>
          <a:xfrm>
            <a:off x="838200" y="1676400"/>
            <a:ext cx="2133600" cy="9144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জীর্ণ</a:t>
            </a:r>
            <a:endParaRPr lang="en-US" sz="24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3162300" y="1447800"/>
            <a:ext cx="2819400" cy="1371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81874" y="3124200"/>
            <a:ext cx="2819400" cy="1371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1448" y="4800600"/>
            <a:ext cx="2819400" cy="13716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6248400" y="1676400"/>
            <a:ext cx="2133600" cy="914400"/>
          </a:xfrm>
          <a:prstGeom prst="homePlate">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ভগ্ন অবস্থা</a:t>
            </a:r>
            <a:endParaRPr lang="en-US" sz="2400" dirty="0">
              <a:solidFill>
                <a:schemeClr val="tx1"/>
              </a:solidFill>
              <a:latin typeface="NikoshBAN" panose="02000000000000000000" pitchFamily="2" charset="0"/>
              <a:cs typeface="NikoshBAN" panose="02000000000000000000" pitchFamily="2" charset="0"/>
            </a:endParaRPr>
          </a:p>
        </p:txBody>
      </p:sp>
      <p:sp>
        <p:nvSpPr>
          <p:cNvPr id="9" name="Pentagon 8"/>
          <p:cNvSpPr/>
          <p:nvPr/>
        </p:nvSpPr>
        <p:spPr>
          <a:xfrm>
            <a:off x="838200" y="3352800"/>
            <a:ext cx="2133600" cy="9144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তুষ্ট</a:t>
            </a:r>
            <a:endParaRPr lang="en-US" sz="2400" dirty="0">
              <a:solidFill>
                <a:schemeClr val="tx1"/>
              </a:solidFill>
              <a:latin typeface="NikoshBAN" panose="02000000000000000000" pitchFamily="2" charset="0"/>
              <a:cs typeface="NikoshBAN" panose="02000000000000000000" pitchFamily="2" charset="0"/>
            </a:endParaRPr>
          </a:p>
        </p:txBody>
      </p:sp>
      <p:sp>
        <p:nvSpPr>
          <p:cNvPr id="10" name="Pentagon 9"/>
          <p:cNvSpPr/>
          <p:nvPr/>
        </p:nvSpPr>
        <p:spPr>
          <a:xfrm>
            <a:off x="6248400" y="3352800"/>
            <a:ext cx="2133600" cy="914400"/>
          </a:xfrm>
          <a:prstGeom prst="homePlate">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খুশি থাকা</a:t>
            </a:r>
            <a:endParaRPr lang="en-US" sz="2400" dirty="0">
              <a:solidFill>
                <a:schemeClr val="tx1"/>
              </a:solidFill>
              <a:latin typeface="NikoshBAN" panose="02000000000000000000" pitchFamily="2" charset="0"/>
              <a:cs typeface="NikoshBAN" panose="02000000000000000000" pitchFamily="2" charset="0"/>
            </a:endParaRPr>
          </a:p>
        </p:txBody>
      </p:sp>
      <p:sp>
        <p:nvSpPr>
          <p:cNvPr id="11" name="Pentagon 10"/>
          <p:cNvSpPr/>
          <p:nvPr/>
        </p:nvSpPr>
        <p:spPr>
          <a:xfrm>
            <a:off x="838200" y="4953000"/>
            <a:ext cx="2133600" cy="9144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সঞ্চয় </a:t>
            </a:r>
            <a:endParaRPr lang="en-US" sz="2400" dirty="0">
              <a:solidFill>
                <a:schemeClr val="tx1"/>
              </a:solidFill>
              <a:latin typeface="NikoshBAN" panose="02000000000000000000" pitchFamily="2" charset="0"/>
              <a:cs typeface="NikoshBAN" panose="02000000000000000000" pitchFamily="2" charset="0"/>
            </a:endParaRPr>
          </a:p>
        </p:txBody>
      </p:sp>
      <p:sp>
        <p:nvSpPr>
          <p:cNvPr id="12" name="Pentagon 11"/>
          <p:cNvSpPr/>
          <p:nvPr/>
        </p:nvSpPr>
        <p:spPr>
          <a:xfrm>
            <a:off x="6248400" y="4953000"/>
            <a:ext cx="2133600" cy="914400"/>
          </a:xfrm>
          <a:prstGeom prst="homePlate">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জমা করা  </a:t>
            </a:r>
            <a:endParaRPr lang="en-US" sz="2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366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76600" y="421896"/>
            <a:ext cx="28194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ysClr val="windowText" lastClr="000000"/>
                </a:solidFill>
                <a:latin typeface="NikoshBAN" panose="02000000000000000000" pitchFamily="2" charset="0"/>
                <a:cs typeface="NikoshBAN" panose="02000000000000000000" pitchFamily="2" charset="0"/>
              </a:rPr>
              <a:t>কবিতাটির মূলভাব</a:t>
            </a:r>
            <a:endParaRPr lang="en-US" sz="3600" dirty="0">
              <a:solidFill>
                <a:sysClr val="windowText" lastClr="000000"/>
              </a:solidFill>
              <a:latin typeface="NikoshBAN" panose="02000000000000000000" pitchFamily="2" charset="0"/>
              <a:cs typeface="NikoshBAN" panose="02000000000000000000" pitchFamily="2" charset="0"/>
            </a:endParaRPr>
          </a:p>
        </p:txBody>
      </p:sp>
      <p:sp>
        <p:nvSpPr>
          <p:cNvPr id="3" name="Round Diagonal Corner Rectangle 2"/>
          <p:cNvSpPr/>
          <p:nvPr/>
        </p:nvSpPr>
        <p:spPr>
          <a:xfrm>
            <a:off x="838200" y="1562100"/>
            <a:ext cx="3733800" cy="4686300"/>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4" name="Oval 3"/>
          <p:cNvSpPr/>
          <p:nvPr/>
        </p:nvSpPr>
        <p:spPr>
          <a:xfrm>
            <a:off x="4457700" y="17526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57700" y="20193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57700" y="22860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57700" y="25527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57700" y="28194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57700" y="30861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57700" y="33528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57700" y="36195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57700" y="38862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57700" y="41529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57700" y="44196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57700" y="46863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457700" y="49530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57700" y="52197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14400" y="1770995"/>
            <a:ext cx="3657600" cy="4401205"/>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পৃথিবীতে অনেক মানুষ আছেন দরিদ্র হলেও অর্থ বিত্তের পিছনে ছুটেন না। যারা সোনা রূপার পাহাড় জমান না। গভীর রাতে তাঁরা ভাঙা বেড়ার ঘরে নির্ভাবনায় ঘুমান। তাঁরা অল্পতেই সন্তুষ্ট থাকেন। সারাদিন হাড়ভাঙা খাটুনি খেটেও তাঁরা হয়তো আহার করার মতো কিছু পান না। তবুও তাঁদের দুঃখ নেই।</a:t>
            </a:r>
          </a:p>
        </p:txBody>
      </p:sp>
      <p:sp>
        <p:nvSpPr>
          <p:cNvPr id="19" name="Oval 18"/>
          <p:cNvSpPr/>
          <p:nvPr/>
        </p:nvSpPr>
        <p:spPr>
          <a:xfrm>
            <a:off x="4457700" y="5510868"/>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709" y="3962400"/>
            <a:ext cx="3420835" cy="25317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3774" r="3774"/>
          <a:stretch/>
        </p:blipFill>
        <p:spPr>
          <a:xfrm>
            <a:off x="5105399" y="1295400"/>
            <a:ext cx="3420835" cy="25366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424546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0000">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 calcmode="lin" valueType="num" p14:bounceEnd="60000">
                                          <p:cBhvr additive="base">
                                            <p:cTn id="7" dur="14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8" dur="1400" fill="hold"/>
                                            <p:tgtEl>
                                              <p:spTgt spid="18"/>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14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16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1400" fill="hold"/>
                                            <p:tgtEl>
                                              <p:spTgt spid="18"/>
                                            </p:tgtEl>
                                            <p:attrNameLst>
                                              <p:attrName>ppt_x</p:attrName>
                                            </p:attrNameLst>
                                          </p:cBhvr>
                                          <p:tavLst>
                                            <p:tav tm="0">
                                              <p:val>
                                                <p:strVal val="#ppt_x"/>
                                              </p:val>
                                            </p:tav>
                                            <p:tav tm="100000">
                                              <p:val>
                                                <p:strVal val="#ppt_x"/>
                                              </p:val>
                                            </p:tav>
                                          </p:tavLst>
                                        </p:anim>
                                        <p:anim calcmode="lin" valueType="num">
                                          <p:cBhvr additive="base">
                                            <p:cTn id="8" dur="1400" fill="hold"/>
                                            <p:tgtEl>
                                              <p:spTgt spid="18"/>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14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16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76600" y="421896"/>
            <a:ext cx="28194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ysClr val="windowText" lastClr="000000"/>
                </a:solidFill>
                <a:latin typeface="NikoshBAN" panose="02000000000000000000" pitchFamily="2" charset="0"/>
                <a:cs typeface="NikoshBAN" panose="02000000000000000000" pitchFamily="2" charset="0"/>
              </a:rPr>
              <a:t>কবিতাটির মূলভাব</a:t>
            </a:r>
            <a:endParaRPr lang="en-US" sz="3600" dirty="0">
              <a:solidFill>
                <a:sysClr val="windowText" lastClr="000000"/>
              </a:solidFill>
              <a:latin typeface="NikoshBAN" panose="02000000000000000000" pitchFamily="2" charset="0"/>
              <a:cs typeface="NikoshBAN" panose="02000000000000000000" pitchFamily="2" charset="0"/>
            </a:endParaRPr>
          </a:p>
        </p:txBody>
      </p:sp>
      <p:sp>
        <p:nvSpPr>
          <p:cNvPr id="3" name="Round Diagonal Corner Rectangle 2"/>
          <p:cNvSpPr/>
          <p:nvPr/>
        </p:nvSpPr>
        <p:spPr>
          <a:xfrm>
            <a:off x="838200" y="1562100"/>
            <a:ext cx="3733800" cy="4762500"/>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4" name="Oval 3"/>
          <p:cNvSpPr/>
          <p:nvPr/>
        </p:nvSpPr>
        <p:spPr>
          <a:xfrm>
            <a:off x="4457700" y="17526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57700" y="20193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57700" y="22860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57700" y="25527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57700" y="28194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57700" y="30861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57700" y="33528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57700" y="36195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57700" y="38862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57700" y="41529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57700" y="44196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57700" y="46863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457700" y="49530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57700" y="52197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38200" y="1644908"/>
            <a:ext cx="3771900" cy="4832092"/>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এত দারিদ্র্যের মধ্যে থেকেও</a:t>
            </a:r>
          </a:p>
          <a:p>
            <a:r>
              <a:rPr lang="bn-IN" sz="2800" dirty="0" smtClean="0">
                <a:latin typeface="NikoshBAN" panose="02000000000000000000" pitchFamily="2" charset="0"/>
                <a:cs typeface="NikoshBAN" panose="02000000000000000000" pitchFamily="2" charset="0"/>
              </a:rPr>
              <a:t>তাঁরা সুখী।কোনো দুরাশা বা গ্লানি তাঁদের গ্রাস করে না।বরং তাঁরা মনুষ্যত্ববোধের চেতনায় জাগ্রত।</a:t>
            </a:r>
          </a:p>
          <a:p>
            <a:r>
              <a:rPr lang="bn-IN" sz="2800" dirty="0" smtClean="0">
                <a:latin typeface="NikoshBAN" panose="02000000000000000000" pitchFamily="2" charset="0"/>
                <a:cs typeface="NikoshBAN" panose="02000000000000000000" pitchFamily="2" charset="0"/>
              </a:rPr>
              <a:t>দরিদ্র হওয়া সত্বেও তাঁরা মানুষকে ভালোবাসেন।প্রতিবেশিকে সাহায্য</a:t>
            </a:r>
          </a:p>
          <a:p>
            <a:r>
              <a:rPr lang="bn-IN" sz="2800" dirty="0" smtClean="0">
                <a:latin typeface="NikoshBAN" panose="02000000000000000000" pitchFamily="2" charset="0"/>
                <a:cs typeface="NikoshBAN" panose="02000000000000000000" pitchFamily="2" charset="0"/>
              </a:rPr>
              <a:t>করেন।কবি মনুষ্যত্বের অধিকারী এসব মানুষের সান্নিধ্য পেতে চান এবং তাঁদের মাঝে হারিয়ে যেতে চান।কবির মতে,এঁরাই হচ্ছেন সত্যিকারের মানুষ।  </a:t>
            </a:r>
          </a:p>
        </p:txBody>
      </p:sp>
      <p:sp>
        <p:nvSpPr>
          <p:cNvPr id="19" name="Oval 18"/>
          <p:cNvSpPr/>
          <p:nvPr/>
        </p:nvSpPr>
        <p:spPr>
          <a:xfrm>
            <a:off x="4457700" y="5510868"/>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7709" y="3962400"/>
            <a:ext cx="3420835" cy="26093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7709" y="1295400"/>
            <a:ext cx="3420835" cy="2536635"/>
          </a:xfrm>
          <a:prstGeom prst="rect">
            <a:avLst/>
          </a:prstGeom>
          <a:blipFill dpi="0" rotWithShape="1">
            <a:blip r:embed="rId4"/>
            <a:srcRect/>
            <a:stretch>
              <a:fillRect/>
            </a:stretch>
          </a:blip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526232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0000">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 calcmode="lin" valueType="num" p14:bounceEnd="60000">
                                          <p:cBhvr additive="base">
                                            <p:cTn id="7" dur="14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8" dur="1400" fill="hold"/>
                                            <p:tgtEl>
                                              <p:spTgt spid="18"/>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14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16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1400" fill="hold"/>
                                            <p:tgtEl>
                                              <p:spTgt spid="18"/>
                                            </p:tgtEl>
                                            <p:attrNameLst>
                                              <p:attrName>ppt_x</p:attrName>
                                            </p:attrNameLst>
                                          </p:cBhvr>
                                          <p:tavLst>
                                            <p:tav tm="0">
                                              <p:val>
                                                <p:strVal val="#ppt_x"/>
                                              </p:val>
                                            </p:tav>
                                            <p:tav tm="100000">
                                              <p:val>
                                                <p:strVal val="#ppt_x"/>
                                              </p:val>
                                            </p:tav>
                                          </p:tavLst>
                                        </p:anim>
                                        <p:anim calcmode="lin" valueType="num">
                                          <p:cBhvr additive="base">
                                            <p:cTn id="8" dur="1400" fill="hold"/>
                                            <p:tgtEl>
                                              <p:spTgt spid="18"/>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14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16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a:xfrm>
            <a:off x="3238500" y="533400"/>
            <a:ext cx="2667000" cy="990600"/>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ysClr val="windowText" lastClr="000000"/>
                </a:solidFill>
                <a:latin typeface="NikoshBAN" panose="02000000000000000000" pitchFamily="2" charset="0"/>
                <a:cs typeface="NikoshBAN" panose="02000000000000000000" pitchFamily="2" charset="0"/>
              </a:rPr>
              <a:t>জোড়ায় কাজ</a:t>
            </a:r>
            <a:endParaRPr lang="en-US" sz="3600" b="1" dirty="0">
              <a:solidFill>
                <a:sysClr val="windowText" lastClr="000000"/>
              </a:solidFill>
              <a:latin typeface="NikoshBAN" panose="02000000000000000000" pitchFamily="2" charset="0"/>
              <a:cs typeface="NikoshBAN" panose="02000000000000000000" pitchFamily="2" charset="0"/>
            </a:endParaRPr>
          </a:p>
        </p:txBody>
      </p:sp>
      <p:sp>
        <p:nvSpPr>
          <p:cNvPr id="3" name="Parallelogram 2"/>
          <p:cNvSpPr/>
          <p:nvPr/>
        </p:nvSpPr>
        <p:spPr>
          <a:xfrm>
            <a:off x="914400" y="1981200"/>
            <a:ext cx="7162800" cy="6858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1" dirty="0" smtClean="0">
                <a:solidFill>
                  <a:srgbClr val="0070C0"/>
                </a:solidFill>
                <a:latin typeface="NikoshBAN" panose="02000000000000000000" pitchFamily="2" charset="0"/>
                <a:cs typeface="NikoshBAN" panose="02000000000000000000" pitchFamily="2" charset="0"/>
              </a:rPr>
              <a:t>১। কবি কাদের মাঝে হারিয়ে যেতে চান এবং কেন?</a:t>
            </a:r>
            <a:endParaRPr lang="en-US" sz="2800" b="1" dirty="0">
              <a:solidFill>
                <a:srgbClr val="0070C0"/>
              </a:solidFill>
              <a:latin typeface="NikoshBAN" panose="02000000000000000000" pitchFamily="2" charset="0"/>
              <a:cs typeface="NikoshBAN" panose="02000000000000000000" pitchFamily="2" charset="0"/>
            </a:endParaRPr>
          </a:p>
        </p:txBody>
      </p:sp>
      <p:sp>
        <p:nvSpPr>
          <p:cNvPr id="4" name="Parallelogram 3"/>
          <p:cNvSpPr/>
          <p:nvPr/>
        </p:nvSpPr>
        <p:spPr>
          <a:xfrm>
            <a:off x="914400" y="2971800"/>
            <a:ext cx="7162800" cy="6858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1" dirty="0" smtClean="0">
                <a:solidFill>
                  <a:srgbClr val="00B050"/>
                </a:solidFill>
                <a:latin typeface="NikoshBAN" panose="02000000000000000000" pitchFamily="2" charset="0"/>
                <a:cs typeface="NikoshBAN" panose="02000000000000000000" pitchFamily="2" charset="0"/>
              </a:rPr>
              <a:t>২। কোন মানুষেরা সংশয়হীন থাকে এবং কীভাবে?</a:t>
            </a:r>
            <a:endParaRPr lang="en-US" sz="2800" b="1" dirty="0">
              <a:solidFill>
                <a:srgbClr val="00B050"/>
              </a:solidFill>
              <a:latin typeface="NikoshBAN" panose="02000000000000000000" pitchFamily="2" charset="0"/>
              <a:cs typeface="NikoshBAN" panose="02000000000000000000" pitchFamily="2" charset="0"/>
            </a:endParaRPr>
          </a:p>
        </p:txBody>
      </p:sp>
      <p:sp>
        <p:nvSpPr>
          <p:cNvPr id="5" name="Parallelogram 4"/>
          <p:cNvSpPr/>
          <p:nvPr/>
        </p:nvSpPr>
        <p:spPr>
          <a:xfrm>
            <a:off x="914400" y="3962400"/>
            <a:ext cx="7162800" cy="6858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1" dirty="0" smtClean="0">
                <a:solidFill>
                  <a:srgbClr val="C00000"/>
                </a:solidFill>
                <a:latin typeface="NikoshBAN" panose="02000000000000000000" pitchFamily="2" charset="0"/>
                <a:cs typeface="NikoshBAN" panose="02000000000000000000" pitchFamily="2" charset="0"/>
              </a:rPr>
              <a:t>৩। জীবনে সুখী মানুষ কারা হতে পারে?</a:t>
            </a:r>
            <a:endParaRPr lang="en-US" sz="2800" b="1" dirty="0">
              <a:solidFill>
                <a:srgbClr val="C00000"/>
              </a:solidFill>
              <a:latin typeface="NikoshBAN" panose="02000000000000000000" pitchFamily="2" charset="0"/>
              <a:cs typeface="NikoshBAN" panose="02000000000000000000" pitchFamily="2" charset="0"/>
            </a:endParaRPr>
          </a:p>
        </p:txBody>
      </p:sp>
      <p:sp>
        <p:nvSpPr>
          <p:cNvPr id="6" name="Parallelogram 5"/>
          <p:cNvSpPr/>
          <p:nvPr/>
        </p:nvSpPr>
        <p:spPr>
          <a:xfrm>
            <a:off x="838200" y="4953000"/>
            <a:ext cx="7162800" cy="6858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1" dirty="0" smtClean="0">
                <a:solidFill>
                  <a:srgbClr val="7030A0"/>
                </a:solidFill>
                <a:latin typeface="NikoshBAN" panose="02000000000000000000" pitchFamily="2" charset="0"/>
                <a:cs typeface="NikoshBAN" panose="02000000000000000000" pitchFamily="2" charset="0"/>
              </a:rPr>
              <a:t>৪। মনুষ্যত্ববোধে জাগ্রত হতে পারলে মানুষ কী করে?</a:t>
            </a:r>
            <a:endParaRPr lang="en-US" sz="28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806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0285" y="2668991"/>
            <a:ext cx="3449472" cy="1938992"/>
          </a:xfrm>
          <a:prstGeom prst="rect">
            <a:avLst/>
          </a:prstGeom>
          <a:solidFill>
            <a:schemeClr val="accent4">
              <a:lumMod val="40000"/>
              <a:lumOff val="60000"/>
            </a:schemeClr>
          </a:solidFill>
          <a:ln>
            <a:solidFill>
              <a:schemeClr val="tx1"/>
            </a:solidFill>
          </a:ln>
        </p:spPr>
        <p:txBody>
          <a:bodyPr wrap="square" rtlCol="0">
            <a:spAutoFit/>
          </a:bodyPr>
          <a:lstStyle/>
          <a:p>
            <a:pPr algn="ctr"/>
            <a:r>
              <a:rPr lang="bn-IN" sz="3000" dirty="0">
                <a:latin typeface="NikoshBAN" panose="02000000000000000000" pitchFamily="2" charset="0"/>
                <a:cs typeface="NikoshBAN" panose="02000000000000000000" pitchFamily="2" charset="0"/>
              </a:rPr>
              <a:t>ত ন ম জাকিয়া বারিরা</a:t>
            </a:r>
            <a:endParaRPr lang="en-US" sz="3000" dirty="0">
              <a:latin typeface="NikoshBAN" panose="02000000000000000000" pitchFamily="2" charset="0"/>
              <a:cs typeface="NikoshBAN" panose="02000000000000000000" pitchFamily="2" charset="0"/>
            </a:endParaRPr>
          </a:p>
          <a:p>
            <a:pPr algn="ctr"/>
            <a:r>
              <a:rPr lang="en-US" sz="3000" dirty="0" err="1">
                <a:latin typeface="NikoshBAN" panose="02000000000000000000" pitchFamily="2" charset="0"/>
                <a:cs typeface="NikoshBAN" panose="02000000000000000000" pitchFamily="2" charset="0"/>
              </a:rPr>
              <a:t>সহকারী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শিক্ষক</a:t>
            </a:r>
            <a:r>
              <a:rPr lang="en-US" sz="3000" dirty="0">
                <a:latin typeface="NikoshBAN" panose="02000000000000000000" pitchFamily="2" charset="0"/>
                <a:cs typeface="NikoshBAN" panose="02000000000000000000" pitchFamily="2" charset="0"/>
              </a:rPr>
              <a:t>,</a:t>
            </a:r>
          </a:p>
          <a:p>
            <a:pPr algn="ctr"/>
            <a:r>
              <a:rPr lang="en-US" sz="3000" dirty="0" err="1">
                <a:latin typeface="NikoshBAN" panose="02000000000000000000" pitchFamily="2" charset="0"/>
                <a:cs typeface="NikoshBAN" panose="02000000000000000000" pitchFamily="2" charset="0"/>
              </a:rPr>
              <a:t>রায়ের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বাজার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উচ্চ</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বিদ্যালয়</a:t>
            </a:r>
            <a:endParaRPr lang="en-US" sz="3000" dirty="0">
              <a:latin typeface="NikoshBAN" panose="02000000000000000000" pitchFamily="2" charset="0"/>
              <a:cs typeface="NikoshBAN" panose="02000000000000000000" pitchFamily="2" charset="0"/>
            </a:endParaRPr>
          </a:p>
          <a:p>
            <a:pPr algn="ctr"/>
            <a:r>
              <a:rPr lang="en-US" sz="3000" dirty="0" err="1" smtClean="0">
                <a:latin typeface="NikoshBAN" panose="02000000000000000000" pitchFamily="2" charset="0"/>
                <a:cs typeface="NikoshBAN" panose="02000000000000000000" pitchFamily="2" charset="0"/>
              </a:rPr>
              <a:t>ঢাকা</a:t>
            </a:r>
            <a:r>
              <a:rPr lang="bn-IN" sz="3000" dirty="0" smtClean="0">
                <a:latin typeface="NikoshBAN" panose="02000000000000000000" pitchFamily="2" charset="0"/>
                <a:cs typeface="NikoshBAN" panose="02000000000000000000" pitchFamily="2" charset="0"/>
              </a:rPr>
              <a:t>-১২০৯</a:t>
            </a:r>
            <a:endParaRPr lang="en-US" sz="3000" dirty="0">
              <a:latin typeface="NikoshBAN" panose="02000000000000000000" pitchFamily="2" charset="0"/>
              <a:cs typeface="NikoshBAN" panose="02000000000000000000" pitchFamily="2" charset="0"/>
            </a:endParaRPr>
          </a:p>
        </p:txBody>
      </p:sp>
      <p:sp>
        <p:nvSpPr>
          <p:cNvPr id="4" name="TextBox 3"/>
          <p:cNvSpPr txBox="1"/>
          <p:nvPr/>
        </p:nvSpPr>
        <p:spPr>
          <a:xfrm>
            <a:off x="4896132" y="3341096"/>
            <a:ext cx="3449472" cy="1938992"/>
          </a:xfrm>
          <a:prstGeom prst="rect">
            <a:avLst/>
          </a:prstGeom>
          <a:solidFill>
            <a:schemeClr val="accent6">
              <a:lumMod val="60000"/>
              <a:lumOff val="40000"/>
            </a:schemeClr>
          </a:solidFill>
          <a:ln>
            <a:solidFill>
              <a:schemeClr val="tx1"/>
            </a:solidFill>
          </a:ln>
        </p:spPr>
        <p:txBody>
          <a:bodyPr wrap="square" rtlCol="0">
            <a:spAutoFit/>
          </a:bodyPr>
          <a:lstStyle/>
          <a:p>
            <a:pPr algn="ctr"/>
            <a:r>
              <a:rPr lang="en-US" sz="3000" dirty="0" err="1" smtClean="0">
                <a:latin typeface="NikoshBAN" panose="02000000000000000000" pitchFamily="2" charset="0"/>
                <a:cs typeface="NikoshBAN" panose="02000000000000000000" pitchFamily="2" charset="0"/>
              </a:rPr>
              <a:t>শ্রেণি</a:t>
            </a:r>
            <a:r>
              <a:rPr lang="bn-IN" sz="3000" dirty="0">
                <a:latin typeface="NikoshBAN" panose="02000000000000000000" pitchFamily="2" charset="0"/>
                <a:cs typeface="NikoshBAN" panose="02000000000000000000" pitchFamily="2" charset="0"/>
              </a:rPr>
              <a:t>:</a:t>
            </a:r>
            <a:r>
              <a:rPr lang="en-US" sz="3000" dirty="0" smtClean="0">
                <a:latin typeface="NikoshBAN" panose="02000000000000000000" pitchFamily="2" charset="0"/>
                <a:cs typeface="NikoshBAN" panose="02000000000000000000" pitchFamily="2" charset="0"/>
              </a:rPr>
              <a:t>৯ম/10ম </a:t>
            </a:r>
            <a:endParaRPr lang="en-US" sz="3000" dirty="0">
              <a:latin typeface="NikoshBAN" panose="02000000000000000000" pitchFamily="2" charset="0"/>
              <a:cs typeface="NikoshBAN" panose="02000000000000000000" pitchFamily="2" charset="0"/>
            </a:endParaRPr>
          </a:p>
          <a:p>
            <a:pPr algn="ctr"/>
            <a:r>
              <a:rPr lang="en-US" sz="3000" dirty="0" err="1" smtClean="0">
                <a:latin typeface="NikoshBAN" panose="02000000000000000000" pitchFamily="2" charset="0"/>
                <a:cs typeface="NikoshBAN" panose="02000000000000000000" pitchFamily="2" charset="0"/>
              </a:rPr>
              <a:t>বিষয়</a:t>
            </a:r>
            <a:r>
              <a:rPr lang="bn-IN" sz="3000" dirty="0" smtClean="0">
                <a:latin typeface="NikoshBAN" panose="02000000000000000000" pitchFamily="2" charset="0"/>
                <a:cs typeface="NikoshBAN" panose="02000000000000000000" pitchFamily="2" charset="0"/>
              </a:rPr>
              <a:t>:</a:t>
            </a:r>
            <a:r>
              <a:rPr lang="en-US" sz="3000" dirty="0" err="1" smtClean="0">
                <a:latin typeface="NikoshBAN" panose="02000000000000000000" pitchFamily="2" charset="0"/>
                <a:cs typeface="NikoshBAN" panose="02000000000000000000" pitchFamily="2" charset="0"/>
              </a:rPr>
              <a:t>বাংলা</a:t>
            </a:r>
            <a:r>
              <a:rPr lang="en-US" sz="3000" dirty="0" smtClean="0">
                <a:latin typeface="NikoshBAN" panose="02000000000000000000" pitchFamily="2" charset="0"/>
                <a:cs typeface="NikoshBAN" panose="02000000000000000000" pitchFamily="2" charset="0"/>
              </a:rPr>
              <a:t> </a:t>
            </a:r>
            <a:r>
              <a:rPr lang="en-US" sz="3000" dirty="0">
                <a:latin typeface="NikoshBAN" panose="02000000000000000000" pitchFamily="2" charset="0"/>
                <a:cs typeface="NikoshBAN" panose="02000000000000000000" pitchFamily="2" charset="0"/>
              </a:rPr>
              <a:t>(১ম)</a:t>
            </a:r>
          </a:p>
          <a:p>
            <a:pPr algn="ctr"/>
            <a:r>
              <a:rPr lang="en-US" sz="3000" dirty="0" err="1" smtClean="0">
                <a:latin typeface="NikoshBAN" panose="02000000000000000000" pitchFamily="2" charset="0"/>
                <a:cs typeface="NikoshBAN" panose="02000000000000000000" pitchFamily="2" charset="0"/>
              </a:rPr>
              <a:t>সময়</a:t>
            </a:r>
            <a:r>
              <a:rPr lang="bn-IN" sz="3000" dirty="0" smtClean="0">
                <a:latin typeface="NikoshBAN" panose="02000000000000000000" pitchFamily="2" charset="0"/>
                <a:cs typeface="NikoshBAN" panose="02000000000000000000" pitchFamily="2" charset="0"/>
              </a:rPr>
              <a:t>:৪৫</a:t>
            </a:r>
            <a:r>
              <a:rPr lang="en-US" sz="3000" dirty="0" smtClean="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মিনিট</a:t>
            </a:r>
            <a:endParaRPr lang="en-US" sz="3000" dirty="0">
              <a:latin typeface="NikoshBAN" panose="02000000000000000000" pitchFamily="2" charset="0"/>
              <a:cs typeface="NikoshBAN" panose="02000000000000000000" pitchFamily="2" charset="0"/>
            </a:endParaRPr>
          </a:p>
          <a:p>
            <a:pPr algn="ctr"/>
            <a:r>
              <a:rPr lang="en-US" sz="3000" dirty="0" err="1" smtClean="0">
                <a:latin typeface="NikoshBAN" panose="02000000000000000000" pitchFamily="2" charset="0"/>
                <a:cs typeface="NikoshBAN" panose="02000000000000000000" pitchFamily="2" charset="0"/>
              </a:rPr>
              <a:t>তারিখ</a:t>
            </a:r>
            <a:r>
              <a:rPr lang="bn-IN" sz="3000" dirty="0" smtClean="0">
                <a:latin typeface="NikoshBAN" panose="02000000000000000000" pitchFamily="2" charset="0"/>
                <a:cs typeface="NikoshBAN" panose="02000000000000000000" pitchFamily="2" charset="0"/>
              </a:rPr>
              <a:t>:</a:t>
            </a:r>
            <a:endParaRPr lang="en-US" sz="3000" dirty="0">
              <a:latin typeface="NikoshBAN" panose="02000000000000000000" pitchFamily="2" charset="0"/>
              <a:cs typeface="NikoshBAN" panose="02000000000000000000" pitchFamily="2" charset="0"/>
            </a:endParaRPr>
          </a:p>
        </p:txBody>
      </p:sp>
      <p:sp>
        <p:nvSpPr>
          <p:cNvPr id="2" name="TextBox 1"/>
          <p:cNvSpPr txBox="1"/>
          <p:nvPr/>
        </p:nvSpPr>
        <p:spPr>
          <a:xfrm>
            <a:off x="3881082" y="1256447"/>
            <a:ext cx="1381836" cy="600164"/>
          </a:xfrm>
          <a:prstGeom prst="rect">
            <a:avLst/>
          </a:prstGeom>
          <a:noFill/>
        </p:spPr>
        <p:txBody>
          <a:bodyPr wrap="square" rtlCol="0">
            <a:spAutoFit/>
          </a:bodyPr>
          <a:lstStyle/>
          <a:p>
            <a:r>
              <a:rPr lang="bn-IN" sz="3300" dirty="0">
                <a:latin typeface="NikoshBAN" panose="02000000000000000000" pitchFamily="2" charset="0"/>
                <a:cs typeface="NikoshBAN" panose="02000000000000000000" pitchFamily="2" charset="0"/>
              </a:rPr>
              <a:t>পরিচিতি</a:t>
            </a:r>
            <a:endParaRPr lang="en-US" sz="33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1953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a:xfrm>
            <a:off x="3238500" y="1295400"/>
            <a:ext cx="2667000" cy="990600"/>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ysClr val="windowText" lastClr="000000"/>
                </a:solidFill>
                <a:latin typeface="NikoshBAN" panose="02000000000000000000" pitchFamily="2" charset="0"/>
                <a:cs typeface="NikoshBAN" panose="02000000000000000000" pitchFamily="2" charset="0"/>
              </a:rPr>
              <a:t>বাড়ির কাজ </a:t>
            </a:r>
            <a:endParaRPr lang="en-US" sz="3600" b="1" dirty="0">
              <a:solidFill>
                <a:sysClr val="windowText" lastClr="000000"/>
              </a:solidFill>
              <a:latin typeface="NikoshBAN" panose="02000000000000000000" pitchFamily="2" charset="0"/>
              <a:cs typeface="NikoshBAN" panose="02000000000000000000" pitchFamily="2" charset="0"/>
            </a:endParaRPr>
          </a:p>
        </p:txBody>
      </p:sp>
      <p:sp>
        <p:nvSpPr>
          <p:cNvPr id="3" name="TextBox 2"/>
          <p:cNvSpPr txBox="1"/>
          <p:nvPr/>
        </p:nvSpPr>
        <p:spPr>
          <a:xfrm>
            <a:off x="1771650" y="3037582"/>
            <a:ext cx="5600700" cy="1077218"/>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তোমার জানা গরিব কিন্তু সৎ কোনো ব্যক্তির জীবন পরিচিতি সংক্ষেপে লিখে আনবে।</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1977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685800" y="609600"/>
            <a:ext cx="3581400" cy="2819400"/>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আসো, সকল শ্রেণি পেশার মানুষকে ভালোবাসি।</a:t>
            </a:r>
            <a:endParaRPr lang="en-US" sz="2800" dirty="0">
              <a:latin typeface="NikoshBAN" panose="02000000000000000000" pitchFamily="2" charset="0"/>
              <a:cs typeface="NikoshBAN" panose="02000000000000000000" pitchFamily="2" charset="0"/>
            </a:endParaRPr>
          </a:p>
        </p:txBody>
      </p:sp>
      <p:sp>
        <p:nvSpPr>
          <p:cNvPr id="4" name="Hexagon 3"/>
          <p:cNvSpPr/>
          <p:nvPr/>
        </p:nvSpPr>
        <p:spPr>
          <a:xfrm>
            <a:off x="4876800" y="609600"/>
            <a:ext cx="3581400" cy="2819400"/>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800" dirty="0">
              <a:latin typeface="NikoshBAN" panose="02000000000000000000" pitchFamily="2" charset="0"/>
              <a:cs typeface="NikoshBAN" panose="02000000000000000000" pitchFamily="2" charset="0"/>
            </a:endParaRPr>
          </a:p>
        </p:txBody>
      </p:sp>
      <p:sp>
        <p:nvSpPr>
          <p:cNvPr id="5" name="Hexagon 4"/>
          <p:cNvSpPr/>
          <p:nvPr/>
        </p:nvSpPr>
        <p:spPr>
          <a:xfrm>
            <a:off x="685800" y="3581400"/>
            <a:ext cx="3581400" cy="2819400"/>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আসো,সত্যিকারের মানুষ হয়ে মানুষের উপকার করি। </a:t>
            </a:r>
            <a:endParaRPr lang="en-US" sz="2800" dirty="0">
              <a:latin typeface="NikoshBAN" panose="02000000000000000000" pitchFamily="2" charset="0"/>
              <a:cs typeface="NikoshBAN" panose="02000000000000000000" pitchFamily="2" charset="0"/>
            </a:endParaRPr>
          </a:p>
        </p:txBody>
      </p:sp>
      <p:sp>
        <p:nvSpPr>
          <p:cNvPr id="6" name="Hexagon 5"/>
          <p:cNvSpPr/>
          <p:nvPr/>
        </p:nvSpPr>
        <p:spPr>
          <a:xfrm>
            <a:off x="4876800" y="3581400"/>
            <a:ext cx="3581400" cy="2819400"/>
          </a:xfrm>
          <a:prstGeom prst="hexagon">
            <a:avLst/>
          </a:prstGeom>
          <a:blipFill dpi="0" rotWithShape="1">
            <a:blip r:embed="rId3"/>
            <a:srcRect/>
            <a:stretch>
              <a:fillRect/>
            </a:stretch>
          </a:blip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800" dirty="0">
              <a:latin typeface="NikoshBAN" panose="02000000000000000000" pitchFamily="2" charset="0"/>
              <a:cs typeface="NikoshBAN" panose="02000000000000000000" pitchFamily="2" charset="0"/>
            </a:endParaRPr>
          </a:p>
        </p:txBody>
      </p:sp>
      <p:sp>
        <p:nvSpPr>
          <p:cNvPr id="3" name="TextBox 2"/>
          <p:cNvSpPr txBox="1"/>
          <p:nvPr/>
        </p:nvSpPr>
        <p:spPr>
          <a:xfrm>
            <a:off x="4267200" y="1536174"/>
            <a:ext cx="609600" cy="3785652"/>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ধন্যবাদ</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66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600"/>
                                        <p:tgtEl>
                                          <p:spTgt spid="2"/>
                                        </p:tgtEl>
                                      </p:cBhvr>
                                    </p:animEffect>
                                  </p:childTnLst>
                                </p:cTn>
                              </p:par>
                            </p:childTnLst>
                          </p:cTn>
                        </p:par>
                        <p:par>
                          <p:cTn id="8" fill="hold">
                            <p:stCondLst>
                              <p:cond delay="16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8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6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8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1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04800" y="762000"/>
            <a:ext cx="4419600" cy="3505200"/>
          </a:xfrm>
          <a:prstGeom prst="round2DiagRect">
            <a:avLst/>
          </a:prstGeom>
          <a:blipFill>
            <a:blip r:embed="rId2"/>
            <a:srcRect/>
            <a:stretch>
              <a:fillRect b="-9302"/>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Diagonal Corner Rectangle 2"/>
          <p:cNvSpPr/>
          <p:nvPr/>
        </p:nvSpPr>
        <p:spPr>
          <a:xfrm>
            <a:off x="4544736" y="2819400"/>
            <a:ext cx="4414007" cy="3505200"/>
          </a:xfrm>
          <a:prstGeom prst="round2DiagRect">
            <a:avLst/>
          </a:prstGeom>
          <a:blipFill dpi="0" rotWithShape="1">
            <a:blip r:embed="rId3">
              <a:extLst>
                <a:ext uri="{28A0092B-C50C-407E-A947-70E740481C1C}">
                  <a14:useLocalDpi xmlns:a14="http://schemas.microsoft.com/office/drawing/2010/main" val="0"/>
                </a:ext>
              </a:extLst>
            </a:blip>
            <a:srcRect/>
            <a:stretch>
              <a:fillRect r="-357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4913293"/>
            <a:ext cx="3733800" cy="954107"/>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এই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হাসি-খুশি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জীবন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লাভের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তোমাদের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4724400" y="1313647"/>
            <a:ext cx="4544038"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তাঁদের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জীবনে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এখনও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আছে</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472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900" fill="hold"/>
                                        <p:tgtEl>
                                          <p:spTgt spid="2"/>
                                        </p:tgtEl>
                                        <p:attrNameLst>
                                          <p:attrName>ppt_x</p:attrName>
                                        </p:attrNameLst>
                                      </p:cBhvr>
                                      <p:tavLst>
                                        <p:tav tm="0">
                                          <p:val>
                                            <p:strVal val="#ppt_x"/>
                                          </p:val>
                                        </p:tav>
                                        <p:tav tm="100000">
                                          <p:val>
                                            <p:strVal val="#ppt_x"/>
                                          </p:val>
                                        </p:tav>
                                      </p:tavLst>
                                    </p:anim>
                                    <p:anim calcmode="lin" valueType="num">
                                      <p:cBhvr additive="base">
                                        <p:cTn id="8" dur="19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55748" y="1028703"/>
            <a:ext cx="644452" cy="675410"/>
            <a:chOff x="381000" y="793259"/>
            <a:chExt cx="644452" cy="675410"/>
          </a:xfrm>
          <a:solidFill>
            <a:srgbClr val="00B050"/>
          </a:solidFill>
        </p:grpSpPr>
        <p:sp>
          <p:nvSpPr>
            <p:cNvPr id="3" name="Teardrop 2"/>
            <p:cNvSpPr/>
            <p:nvPr/>
          </p:nvSpPr>
          <p:spPr>
            <a:xfrm>
              <a:off x="381000" y="1143000"/>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ardrop 3"/>
            <p:cNvSpPr/>
            <p:nvPr/>
          </p:nvSpPr>
          <p:spPr>
            <a:xfrm rot="16710452">
              <a:off x="720652" y="116386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ardrop 4"/>
            <p:cNvSpPr/>
            <p:nvPr/>
          </p:nvSpPr>
          <p:spPr>
            <a:xfrm rot="5686548">
              <a:off x="382823"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p:cNvSpPr/>
            <p:nvPr/>
          </p:nvSpPr>
          <p:spPr>
            <a:xfrm rot="10800000">
              <a:off x="720652"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7713625" y="5360039"/>
            <a:ext cx="644452" cy="675410"/>
            <a:chOff x="381000" y="793259"/>
            <a:chExt cx="644452" cy="675410"/>
          </a:xfrm>
          <a:solidFill>
            <a:srgbClr val="0070C0"/>
          </a:solidFill>
        </p:grpSpPr>
        <p:sp>
          <p:nvSpPr>
            <p:cNvPr id="9" name="Teardrop 8"/>
            <p:cNvSpPr/>
            <p:nvPr/>
          </p:nvSpPr>
          <p:spPr>
            <a:xfrm>
              <a:off x="381000" y="1143000"/>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rot="16710452">
              <a:off x="720652" y="116386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5686548">
              <a:off x="382823"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p:nvSpPr>
          <p:spPr>
            <a:xfrm rot="10800000">
              <a:off x="720652"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900726" y="5334000"/>
            <a:ext cx="644452" cy="675410"/>
            <a:chOff x="381000" y="793259"/>
            <a:chExt cx="644452" cy="675410"/>
          </a:xfrm>
          <a:solidFill>
            <a:srgbClr val="FFC000"/>
          </a:solidFill>
        </p:grpSpPr>
        <p:sp>
          <p:nvSpPr>
            <p:cNvPr id="14" name="Teardrop 13"/>
            <p:cNvSpPr/>
            <p:nvPr/>
          </p:nvSpPr>
          <p:spPr>
            <a:xfrm>
              <a:off x="381000" y="1143000"/>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p:nvSpPr>
          <p:spPr>
            <a:xfrm rot="16710452">
              <a:off x="720652" y="116386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p:cNvSpPr/>
            <p:nvPr/>
          </p:nvSpPr>
          <p:spPr>
            <a:xfrm rot="5686548">
              <a:off x="382823"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ardrop 16"/>
            <p:cNvSpPr/>
            <p:nvPr/>
          </p:nvSpPr>
          <p:spPr>
            <a:xfrm rot="10800000">
              <a:off x="720652"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713625" y="1022010"/>
            <a:ext cx="644452" cy="675410"/>
            <a:chOff x="381000" y="793259"/>
            <a:chExt cx="644452" cy="675410"/>
          </a:xfrm>
          <a:solidFill>
            <a:srgbClr val="FF0000"/>
          </a:solidFill>
        </p:grpSpPr>
        <p:sp>
          <p:nvSpPr>
            <p:cNvPr id="19" name="Teardrop 18"/>
            <p:cNvSpPr/>
            <p:nvPr/>
          </p:nvSpPr>
          <p:spPr>
            <a:xfrm>
              <a:off x="381000" y="1143000"/>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19"/>
            <p:cNvSpPr/>
            <p:nvPr/>
          </p:nvSpPr>
          <p:spPr>
            <a:xfrm rot="16710452">
              <a:off x="720652" y="116386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rot="5686548">
              <a:off x="382823"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rot="10800000">
              <a:off x="720652"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olded Corner 22"/>
          <p:cNvSpPr/>
          <p:nvPr/>
        </p:nvSpPr>
        <p:spPr>
          <a:xfrm>
            <a:off x="2457450" y="1707561"/>
            <a:ext cx="4229100" cy="3442879"/>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smtClean="0">
                <a:solidFill>
                  <a:srgbClr val="0070C0"/>
                </a:solidFill>
                <a:latin typeface="NikoshBAN" panose="02000000000000000000" pitchFamily="2" charset="0"/>
                <a:cs typeface="NikoshBAN" panose="02000000000000000000" pitchFamily="2" charset="0"/>
              </a:rPr>
              <a:t>আশা</a:t>
            </a:r>
          </a:p>
          <a:p>
            <a:pPr algn="ctr"/>
            <a:r>
              <a:rPr lang="bn-IN" sz="4800" dirty="0" smtClean="0">
                <a:solidFill>
                  <a:srgbClr val="FFC000"/>
                </a:solidFill>
                <a:latin typeface="NikoshBAN" panose="02000000000000000000" pitchFamily="2" charset="0"/>
                <a:cs typeface="NikoshBAN" panose="02000000000000000000" pitchFamily="2" charset="0"/>
              </a:rPr>
              <a:t>সিকান্দার আবু জাফর</a:t>
            </a:r>
            <a:endParaRPr lang="en-US" sz="4800"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81203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09900" y="914400"/>
            <a:ext cx="3124200" cy="762000"/>
          </a:xfrm>
          <a:prstGeom prst="roundRect">
            <a:avLst>
              <a:gd name="adj"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latin typeface="NikoshBAN" panose="02000000000000000000" pitchFamily="2" charset="0"/>
                <a:cs typeface="NikoshBAN" panose="02000000000000000000" pitchFamily="2" charset="0"/>
              </a:rPr>
              <a:t>শিখনফল </a:t>
            </a:r>
            <a:endParaRPr lang="en-US" sz="4000"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1066800" y="2580144"/>
            <a:ext cx="7010400" cy="2677656"/>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এই পাঠ শেষে শিক্ষার্থীরা...</a:t>
            </a:r>
          </a:p>
          <a:p>
            <a:pPr marL="457200" indent="-457200">
              <a:buFont typeface="Wingdings" panose="05000000000000000000" pitchFamily="2" charset="2"/>
              <a:buChar char="§"/>
            </a:pPr>
            <a:r>
              <a:rPr lang="bn-IN" sz="2800" dirty="0" smtClean="0">
                <a:latin typeface="NikoshBAN" panose="02000000000000000000" pitchFamily="2" charset="0"/>
                <a:cs typeface="NikoshBAN" panose="02000000000000000000" pitchFamily="2" charset="0"/>
              </a:rPr>
              <a:t>কবি পরিচিতি সম্পর্কে বলতে পারবে,</a:t>
            </a:r>
          </a:p>
          <a:p>
            <a:pPr marL="457200" indent="-457200">
              <a:buFont typeface="Wingdings" panose="05000000000000000000" pitchFamily="2" charset="2"/>
              <a:buChar char="§"/>
            </a:pPr>
            <a:r>
              <a:rPr lang="bn-IN" sz="2800" dirty="0" smtClean="0">
                <a:latin typeface="NikoshBAN" panose="02000000000000000000" pitchFamily="2" charset="0"/>
                <a:cs typeface="NikoshBAN" panose="02000000000000000000" pitchFamily="2" charset="0"/>
              </a:rPr>
              <a:t>নতুন শব্দের অর্থ বলতে পারবে,</a:t>
            </a:r>
          </a:p>
          <a:p>
            <a:pPr marL="457200" indent="-457200">
              <a:buFont typeface="Wingdings" panose="05000000000000000000" pitchFamily="2" charset="2"/>
              <a:buChar char="§"/>
            </a:pPr>
            <a:r>
              <a:rPr lang="bn-IN" sz="2800" dirty="0" smtClean="0">
                <a:latin typeface="NikoshBAN" panose="02000000000000000000" pitchFamily="2" charset="0"/>
                <a:cs typeface="NikoshBAN" panose="02000000000000000000" pitchFamily="2" charset="0"/>
              </a:rPr>
              <a:t>সুখী জীবনের গুরুত্ব ব্যাখ্যা করতে পারবে,</a:t>
            </a:r>
          </a:p>
          <a:p>
            <a:pPr marL="457200" indent="-457200">
              <a:buFont typeface="Wingdings" panose="05000000000000000000" pitchFamily="2" charset="2"/>
              <a:buChar char="§"/>
            </a:pPr>
            <a:r>
              <a:rPr lang="bn-IN" sz="2800" dirty="0" smtClean="0">
                <a:latin typeface="NikoshBAN" panose="02000000000000000000" pitchFamily="2" charset="0"/>
                <a:cs typeface="NikoshBAN" panose="02000000000000000000" pitchFamily="2" charset="0"/>
              </a:rPr>
              <a:t>মনুষ্যত্ববোধে জাগ্রত হয়ে আদর্শ জীবন গড়ে তোলার প্রয়োজনীয়তা বিশ্লেষণ করতে পারবে।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7219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60768218"/>
              </p:ext>
            </p:extLst>
          </p:nvPr>
        </p:nvGraphicFramePr>
        <p:xfrm>
          <a:off x="342900" y="419100"/>
          <a:ext cx="84582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rot="19525740">
            <a:off x="-538892" y="519636"/>
            <a:ext cx="3124200" cy="839727"/>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কবি পরিচিতি </a:t>
            </a:r>
          </a:p>
          <a:p>
            <a:pPr algn="ctr"/>
            <a:r>
              <a:rPr lang="bn-IN" sz="2800" dirty="0" smtClean="0">
                <a:solidFill>
                  <a:schemeClr val="tx1"/>
                </a:solidFill>
                <a:latin typeface="NikoshBAN" panose="02000000000000000000" pitchFamily="2" charset="0"/>
                <a:cs typeface="NikoshBAN" panose="02000000000000000000" pitchFamily="2" charset="0"/>
              </a:rPr>
              <a:t>সিকান্দার আবু জাফর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044068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0000">
                                      <p:stCondLst>
                                        <p:cond delay="0"/>
                                      </p:stCondLst>
                                      <p:childTnLst>
                                        <p:set>
                                          <p:cBhvr>
                                            <p:cTn id="6" dur="1" fill="hold">
                                              <p:stCondLst>
                                                <p:cond delay="0"/>
                                              </p:stCondLst>
                                            </p:cTn>
                                            <p:tgtEl>
                                              <p:spTgt spid="3">
                                                <p:graphicEl>
                                                  <a:dgm id="{BCA47B7A-37B8-4EC2-9312-7C1F056736C7}"/>
                                                </p:graphicEl>
                                              </p:spTgt>
                                            </p:tgtEl>
                                            <p:attrNameLst>
                                              <p:attrName>style.visibility</p:attrName>
                                            </p:attrNameLst>
                                          </p:cBhvr>
                                          <p:to>
                                            <p:strVal val="visible"/>
                                          </p:to>
                                        </p:set>
                                        <p:anim calcmode="lin" valueType="num" p14:bounceEnd="50000">
                                          <p:cBhvr additive="base">
                                            <p:cTn id="7" dur="1300" fill="hold"/>
                                            <p:tgtEl>
                                              <p:spTgt spid="3">
                                                <p:graphicEl>
                                                  <a:dgm id="{BCA47B7A-37B8-4EC2-9312-7C1F056736C7}"/>
                                                </p:graphicEl>
                                              </p:spTgt>
                                            </p:tgtEl>
                                            <p:attrNameLst>
                                              <p:attrName>ppt_x</p:attrName>
                                            </p:attrNameLst>
                                          </p:cBhvr>
                                          <p:tavLst>
                                            <p:tav tm="0">
                                              <p:val>
                                                <p:strVal val="#ppt_x"/>
                                              </p:val>
                                            </p:tav>
                                            <p:tav tm="100000">
                                              <p:val>
                                                <p:strVal val="#ppt_x"/>
                                              </p:val>
                                            </p:tav>
                                          </p:tavLst>
                                        </p:anim>
                                        <p:anim calcmode="lin" valueType="num" p14:bounceEnd="50000">
                                          <p:cBhvr additive="base">
                                            <p:cTn id="8" dur="1300" fill="hold"/>
                                            <p:tgtEl>
                                              <p:spTgt spid="3">
                                                <p:graphicEl>
                                                  <a:dgm id="{BCA47B7A-37B8-4EC2-9312-7C1F056736C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14:presetBounceEnd="50000">
                                      <p:stCondLst>
                                        <p:cond delay="0"/>
                                      </p:stCondLst>
                                      <p:childTnLst>
                                        <p:set>
                                          <p:cBhvr>
                                            <p:cTn id="12" dur="1" fill="hold">
                                              <p:stCondLst>
                                                <p:cond delay="0"/>
                                              </p:stCondLst>
                                            </p:cTn>
                                            <p:tgtEl>
                                              <p:spTgt spid="3">
                                                <p:graphicEl>
                                                  <a:dgm id="{918D01DD-FE48-4862-95E8-6DDBC2FCCB7B}"/>
                                                </p:graphicEl>
                                              </p:spTgt>
                                            </p:tgtEl>
                                            <p:attrNameLst>
                                              <p:attrName>style.visibility</p:attrName>
                                            </p:attrNameLst>
                                          </p:cBhvr>
                                          <p:to>
                                            <p:strVal val="visible"/>
                                          </p:to>
                                        </p:set>
                                        <p:anim calcmode="lin" valueType="num" p14:bounceEnd="50000">
                                          <p:cBhvr additive="base">
                                            <p:cTn id="13" dur="1300" fill="hold"/>
                                            <p:tgtEl>
                                              <p:spTgt spid="3">
                                                <p:graphicEl>
                                                  <a:dgm id="{918D01DD-FE48-4862-95E8-6DDBC2FCCB7B}"/>
                                                </p:graphicEl>
                                              </p:spTgt>
                                            </p:tgtEl>
                                            <p:attrNameLst>
                                              <p:attrName>ppt_x</p:attrName>
                                            </p:attrNameLst>
                                          </p:cBhvr>
                                          <p:tavLst>
                                            <p:tav tm="0">
                                              <p:val>
                                                <p:strVal val="#ppt_x"/>
                                              </p:val>
                                            </p:tav>
                                            <p:tav tm="100000">
                                              <p:val>
                                                <p:strVal val="#ppt_x"/>
                                              </p:val>
                                            </p:tav>
                                          </p:tavLst>
                                        </p:anim>
                                        <p:anim calcmode="lin" valueType="num" p14:bounceEnd="50000">
                                          <p:cBhvr additive="base">
                                            <p:cTn id="14" dur="1300" fill="hold"/>
                                            <p:tgtEl>
                                              <p:spTgt spid="3">
                                                <p:graphicEl>
                                                  <a:dgm id="{918D01DD-FE48-4862-95E8-6DDBC2FCCB7B}"/>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14:presetBounceEnd="50000">
                                      <p:stCondLst>
                                        <p:cond delay="0"/>
                                      </p:stCondLst>
                                      <p:childTnLst>
                                        <p:set>
                                          <p:cBhvr>
                                            <p:cTn id="16" dur="1" fill="hold">
                                              <p:stCondLst>
                                                <p:cond delay="0"/>
                                              </p:stCondLst>
                                            </p:cTn>
                                            <p:tgtEl>
                                              <p:spTgt spid="3">
                                                <p:graphicEl>
                                                  <a:dgm id="{0E2D4929-B8DF-4957-AC5F-21BDA53938C6}"/>
                                                </p:graphicEl>
                                              </p:spTgt>
                                            </p:tgtEl>
                                            <p:attrNameLst>
                                              <p:attrName>style.visibility</p:attrName>
                                            </p:attrNameLst>
                                          </p:cBhvr>
                                          <p:to>
                                            <p:strVal val="visible"/>
                                          </p:to>
                                        </p:set>
                                        <p:anim calcmode="lin" valueType="num" p14:bounceEnd="50000">
                                          <p:cBhvr additive="base">
                                            <p:cTn id="17" dur="1300" fill="hold"/>
                                            <p:tgtEl>
                                              <p:spTgt spid="3">
                                                <p:graphicEl>
                                                  <a:dgm id="{0E2D4929-B8DF-4957-AC5F-21BDA53938C6}"/>
                                                </p:graphicEl>
                                              </p:spTgt>
                                            </p:tgtEl>
                                            <p:attrNameLst>
                                              <p:attrName>ppt_x</p:attrName>
                                            </p:attrNameLst>
                                          </p:cBhvr>
                                          <p:tavLst>
                                            <p:tav tm="0">
                                              <p:val>
                                                <p:strVal val="#ppt_x"/>
                                              </p:val>
                                            </p:tav>
                                            <p:tav tm="100000">
                                              <p:val>
                                                <p:strVal val="#ppt_x"/>
                                              </p:val>
                                            </p:tav>
                                          </p:tavLst>
                                        </p:anim>
                                        <p:anim calcmode="lin" valueType="num" p14:bounceEnd="50000">
                                          <p:cBhvr additive="base">
                                            <p:cTn id="18" dur="1300" fill="hold"/>
                                            <p:tgtEl>
                                              <p:spTgt spid="3">
                                                <p:graphicEl>
                                                  <a:dgm id="{0E2D4929-B8DF-4957-AC5F-21BDA53938C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14:presetBounceEnd="50000">
                                      <p:stCondLst>
                                        <p:cond delay="0"/>
                                      </p:stCondLst>
                                      <p:childTnLst>
                                        <p:set>
                                          <p:cBhvr>
                                            <p:cTn id="22" dur="1" fill="hold">
                                              <p:stCondLst>
                                                <p:cond delay="0"/>
                                              </p:stCondLst>
                                            </p:cTn>
                                            <p:tgtEl>
                                              <p:spTgt spid="3">
                                                <p:graphicEl>
                                                  <a:dgm id="{7FCDD4C6-241B-4813-9645-978D25A60D82}"/>
                                                </p:graphicEl>
                                              </p:spTgt>
                                            </p:tgtEl>
                                            <p:attrNameLst>
                                              <p:attrName>style.visibility</p:attrName>
                                            </p:attrNameLst>
                                          </p:cBhvr>
                                          <p:to>
                                            <p:strVal val="visible"/>
                                          </p:to>
                                        </p:set>
                                        <p:anim calcmode="lin" valueType="num" p14:bounceEnd="50000">
                                          <p:cBhvr additive="base">
                                            <p:cTn id="23" dur="1300" fill="hold"/>
                                            <p:tgtEl>
                                              <p:spTgt spid="3">
                                                <p:graphicEl>
                                                  <a:dgm id="{7FCDD4C6-241B-4813-9645-978D25A60D82}"/>
                                                </p:graphicEl>
                                              </p:spTgt>
                                            </p:tgtEl>
                                            <p:attrNameLst>
                                              <p:attrName>ppt_x</p:attrName>
                                            </p:attrNameLst>
                                          </p:cBhvr>
                                          <p:tavLst>
                                            <p:tav tm="0">
                                              <p:val>
                                                <p:strVal val="#ppt_x"/>
                                              </p:val>
                                            </p:tav>
                                            <p:tav tm="100000">
                                              <p:val>
                                                <p:strVal val="#ppt_x"/>
                                              </p:val>
                                            </p:tav>
                                          </p:tavLst>
                                        </p:anim>
                                        <p:anim calcmode="lin" valueType="num" p14:bounceEnd="50000">
                                          <p:cBhvr additive="base">
                                            <p:cTn id="24" dur="1300" fill="hold"/>
                                            <p:tgtEl>
                                              <p:spTgt spid="3">
                                                <p:graphicEl>
                                                  <a:dgm id="{7FCDD4C6-241B-4813-9645-978D25A60D82}"/>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50000">
                                      <p:stCondLst>
                                        <p:cond delay="0"/>
                                      </p:stCondLst>
                                      <p:childTnLst>
                                        <p:set>
                                          <p:cBhvr>
                                            <p:cTn id="26" dur="1" fill="hold">
                                              <p:stCondLst>
                                                <p:cond delay="0"/>
                                              </p:stCondLst>
                                            </p:cTn>
                                            <p:tgtEl>
                                              <p:spTgt spid="3">
                                                <p:graphicEl>
                                                  <a:dgm id="{56214273-A6AF-4055-854E-FF60942650E2}"/>
                                                </p:graphicEl>
                                              </p:spTgt>
                                            </p:tgtEl>
                                            <p:attrNameLst>
                                              <p:attrName>style.visibility</p:attrName>
                                            </p:attrNameLst>
                                          </p:cBhvr>
                                          <p:to>
                                            <p:strVal val="visible"/>
                                          </p:to>
                                        </p:set>
                                        <p:anim calcmode="lin" valueType="num" p14:bounceEnd="50000">
                                          <p:cBhvr additive="base">
                                            <p:cTn id="27" dur="1300" fill="hold"/>
                                            <p:tgtEl>
                                              <p:spTgt spid="3">
                                                <p:graphicEl>
                                                  <a:dgm id="{56214273-A6AF-4055-854E-FF60942650E2}"/>
                                                </p:graphicEl>
                                              </p:spTgt>
                                            </p:tgtEl>
                                            <p:attrNameLst>
                                              <p:attrName>ppt_x</p:attrName>
                                            </p:attrNameLst>
                                          </p:cBhvr>
                                          <p:tavLst>
                                            <p:tav tm="0">
                                              <p:val>
                                                <p:strVal val="#ppt_x"/>
                                              </p:val>
                                            </p:tav>
                                            <p:tav tm="100000">
                                              <p:val>
                                                <p:strVal val="#ppt_x"/>
                                              </p:val>
                                            </p:tav>
                                          </p:tavLst>
                                        </p:anim>
                                        <p:anim calcmode="lin" valueType="num" p14:bounceEnd="50000">
                                          <p:cBhvr additive="base">
                                            <p:cTn id="28" dur="1300" fill="hold"/>
                                            <p:tgtEl>
                                              <p:spTgt spid="3">
                                                <p:graphicEl>
                                                  <a:dgm id="{56214273-A6AF-4055-854E-FF60942650E2}"/>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14:presetBounceEnd="50000">
                                      <p:stCondLst>
                                        <p:cond delay="0"/>
                                      </p:stCondLst>
                                      <p:childTnLst>
                                        <p:set>
                                          <p:cBhvr>
                                            <p:cTn id="32" dur="1" fill="hold">
                                              <p:stCondLst>
                                                <p:cond delay="0"/>
                                              </p:stCondLst>
                                            </p:cTn>
                                            <p:tgtEl>
                                              <p:spTgt spid="3">
                                                <p:graphicEl>
                                                  <a:dgm id="{DCD92394-CB9D-403C-98C0-0CEE58D69793}"/>
                                                </p:graphicEl>
                                              </p:spTgt>
                                            </p:tgtEl>
                                            <p:attrNameLst>
                                              <p:attrName>style.visibility</p:attrName>
                                            </p:attrNameLst>
                                          </p:cBhvr>
                                          <p:to>
                                            <p:strVal val="visible"/>
                                          </p:to>
                                        </p:set>
                                        <p:anim calcmode="lin" valueType="num" p14:bounceEnd="50000">
                                          <p:cBhvr additive="base">
                                            <p:cTn id="33" dur="1300" fill="hold"/>
                                            <p:tgtEl>
                                              <p:spTgt spid="3">
                                                <p:graphicEl>
                                                  <a:dgm id="{DCD92394-CB9D-403C-98C0-0CEE58D69793}"/>
                                                </p:graphicEl>
                                              </p:spTgt>
                                            </p:tgtEl>
                                            <p:attrNameLst>
                                              <p:attrName>ppt_x</p:attrName>
                                            </p:attrNameLst>
                                          </p:cBhvr>
                                          <p:tavLst>
                                            <p:tav tm="0">
                                              <p:val>
                                                <p:strVal val="#ppt_x"/>
                                              </p:val>
                                            </p:tav>
                                            <p:tav tm="100000">
                                              <p:val>
                                                <p:strVal val="#ppt_x"/>
                                              </p:val>
                                            </p:tav>
                                          </p:tavLst>
                                        </p:anim>
                                        <p:anim calcmode="lin" valueType="num" p14:bounceEnd="50000">
                                          <p:cBhvr additive="base">
                                            <p:cTn id="34" dur="1300" fill="hold"/>
                                            <p:tgtEl>
                                              <p:spTgt spid="3">
                                                <p:graphicEl>
                                                  <a:dgm id="{DCD92394-CB9D-403C-98C0-0CEE58D69793}"/>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50000">
                                      <p:stCondLst>
                                        <p:cond delay="0"/>
                                      </p:stCondLst>
                                      <p:childTnLst>
                                        <p:set>
                                          <p:cBhvr>
                                            <p:cTn id="36" dur="1" fill="hold">
                                              <p:stCondLst>
                                                <p:cond delay="0"/>
                                              </p:stCondLst>
                                            </p:cTn>
                                            <p:tgtEl>
                                              <p:spTgt spid="3">
                                                <p:graphicEl>
                                                  <a:dgm id="{F952A509-9931-449A-819A-E59BA7072C78}"/>
                                                </p:graphicEl>
                                              </p:spTgt>
                                            </p:tgtEl>
                                            <p:attrNameLst>
                                              <p:attrName>style.visibility</p:attrName>
                                            </p:attrNameLst>
                                          </p:cBhvr>
                                          <p:to>
                                            <p:strVal val="visible"/>
                                          </p:to>
                                        </p:set>
                                        <p:anim calcmode="lin" valueType="num" p14:bounceEnd="50000">
                                          <p:cBhvr additive="base">
                                            <p:cTn id="37" dur="1300" fill="hold"/>
                                            <p:tgtEl>
                                              <p:spTgt spid="3">
                                                <p:graphicEl>
                                                  <a:dgm id="{F952A509-9931-449A-819A-E59BA7072C78}"/>
                                                </p:graphicEl>
                                              </p:spTgt>
                                            </p:tgtEl>
                                            <p:attrNameLst>
                                              <p:attrName>ppt_x</p:attrName>
                                            </p:attrNameLst>
                                          </p:cBhvr>
                                          <p:tavLst>
                                            <p:tav tm="0">
                                              <p:val>
                                                <p:strVal val="#ppt_x"/>
                                              </p:val>
                                            </p:tav>
                                            <p:tav tm="100000">
                                              <p:val>
                                                <p:strVal val="#ppt_x"/>
                                              </p:val>
                                            </p:tav>
                                          </p:tavLst>
                                        </p:anim>
                                        <p:anim calcmode="lin" valueType="num" p14:bounceEnd="50000">
                                          <p:cBhvr additive="base">
                                            <p:cTn id="38" dur="1300" fill="hold"/>
                                            <p:tgtEl>
                                              <p:spTgt spid="3">
                                                <p:graphicEl>
                                                  <a:dgm id="{F952A509-9931-449A-819A-E59BA7072C7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14:presetBounceEnd="50000">
                                      <p:stCondLst>
                                        <p:cond delay="0"/>
                                      </p:stCondLst>
                                      <p:childTnLst>
                                        <p:set>
                                          <p:cBhvr>
                                            <p:cTn id="42" dur="1" fill="hold">
                                              <p:stCondLst>
                                                <p:cond delay="0"/>
                                              </p:stCondLst>
                                            </p:cTn>
                                            <p:tgtEl>
                                              <p:spTgt spid="3">
                                                <p:graphicEl>
                                                  <a:dgm id="{6E9D7945-07AE-4D9A-A122-6605C43DF1FC}"/>
                                                </p:graphicEl>
                                              </p:spTgt>
                                            </p:tgtEl>
                                            <p:attrNameLst>
                                              <p:attrName>style.visibility</p:attrName>
                                            </p:attrNameLst>
                                          </p:cBhvr>
                                          <p:to>
                                            <p:strVal val="visible"/>
                                          </p:to>
                                        </p:set>
                                        <p:anim calcmode="lin" valueType="num" p14:bounceEnd="50000">
                                          <p:cBhvr additive="base">
                                            <p:cTn id="43" dur="1300" fill="hold"/>
                                            <p:tgtEl>
                                              <p:spTgt spid="3">
                                                <p:graphicEl>
                                                  <a:dgm id="{6E9D7945-07AE-4D9A-A122-6605C43DF1FC}"/>
                                                </p:graphicEl>
                                              </p:spTgt>
                                            </p:tgtEl>
                                            <p:attrNameLst>
                                              <p:attrName>ppt_x</p:attrName>
                                            </p:attrNameLst>
                                          </p:cBhvr>
                                          <p:tavLst>
                                            <p:tav tm="0">
                                              <p:val>
                                                <p:strVal val="#ppt_x"/>
                                              </p:val>
                                            </p:tav>
                                            <p:tav tm="100000">
                                              <p:val>
                                                <p:strVal val="#ppt_x"/>
                                              </p:val>
                                            </p:tav>
                                          </p:tavLst>
                                        </p:anim>
                                        <p:anim calcmode="lin" valueType="num" p14:bounceEnd="50000">
                                          <p:cBhvr additive="base">
                                            <p:cTn id="44" dur="1300" fill="hold"/>
                                            <p:tgtEl>
                                              <p:spTgt spid="3">
                                                <p:graphicEl>
                                                  <a:dgm id="{6E9D7945-07AE-4D9A-A122-6605C43DF1FC}"/>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50000">
                                      <p:stCondLst>
                                        <p:cond delay="0"/>
                                      </p:stCondLst>
                                      <p:childTnLst>
                                        <p:set>
                                          <p:cBhvr>
                                            <p:cTn id="46" dur="1" fill="hold">
                                              <p:stCondLst>
                                                <p:cond delay="0"/>
                                              </p:stCondLst>
                                            </p:cTn>
                                            <p:tgtEl>
                                              <p:spTgt spid="3">
                                                <p:graphicEl>
                                                  <a:dgm id="{F68F3D6B-7FE3-4E49-9F68-7A6A4AAA2B64}"/>
                                                </p:graphicEl>
                                              </p:spTgt>
                                            </p:tgtEl>
                                            <p:attrNameLst>
                                              <p:attrName>style.visibility</p:attrName>
                                            </p:attrNameLst>
                                          </p:cBhvr>
                                          <p:to>
                                            <p:strVal val="visible"/>
                                          </p:to>
                                        </p:set>
                                        <p:anim calcmode="lin" valueType="num" p14:bounceEnd="50000">
                                          <p:cBhvr additive="base">
                                            <p:cTn id="47" dur="1300" fill="hold"/>
                                            <p:tgtEl>
                                              <p:spTgt spid="3">
                                                <p:graphicEl>
                                                  <a:dgm id="{F68F3D6B-7FE3-4E49-9F68-7A6A4AAA2B64}"/>
                                                </p:graphicEl>
                                              </p:spTgt>
                                            </p:tgtEl>
                                            <p:attrNameLst>
                                              <p:attrName>ppt_x</p:attrName>
                                            </p:attrNameLst>
                                          </p:cBhvr>
                                          <p:tavLst>
                                            <p:tav tm="0">
                                              <p:val>
                                                <p:strVal val="#ppt_x"/>
                                              </p:val>
                                            </p:tav>
                                            <p:tav tm="100000">
                                              <p:val>
                                                <p:strVal val="#ppt_x"/>
                                              </p:val>
                                            </p:tav>
                                          </p:tavLst>
                                        </p:anim>
                                        <p:anim calcmode="lin" valueType="num" p14:bounceEnd="50000">
                                          <p:cBhvr additive="base">
                                            <p:cTn id="48" dur="1300" fill="hold"/>
                                            <p:tgtEl>
                                              <p:spTgt spid="3">
                                                <p:graphicEl>
                                                  <a:dgm id="{F68F3D6B-7FE3-4E49-9F68-7A6A4AAA2B64}"/>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14:presetBounceEnd="50000">
                                      <p:stCondLst>
                                        <p:cond delay="0"/>
                                      </p:stCondLst>
                                      <p:childTnLst>
                                        <p:set>
                                          <p:cBhvr>
                                            <p:cTn id="52" dur="1" fill="hold">
                                              <p:stCondLst>
                                                <p:cond delay="0"/>
                                              </p:stCondLst>
                                            </p:cTn>
                                            <p:tgtEl>
                                              <p:spTgt spid="3">
                                                <p:graphicEl>
                                                  <a:dgm id="{7068E038-5925-4143-81E8-87A1BBFEF12D}"/>
                                                </p:graphicEl>
                                              </p:spTgt>
                                            </p:tgtEl>
                                            <p:attrNameLst>
                                              <p:attrName>style.visibility</p:attrName>
                                            </p:attrNameLst>
                                          </p:cBhvr>
                                          <p:to>
                                            <p:strVal val="visible"/>
                                          </p:to>
                                        </p:set>
                                        <p:anim calcmode="lin" valueType="num" p14:bounceEnd="50000">
                                          <p:cBhvr additive="base">
                                            <p:cTn id="53" dur="1300" fill="hold"/>
                                            <p:tgtEl>
                                              <p:spTgt spid="3">
                                                <p:graphicEl>
                                                  <a:dgm id="{7068E038-5925-4143-81E8-87A1BBFEF12D}"/>
                                                </p:graphicEl>
                                              </p:spTgt>
                                            </p:tgtEl>
                                            <p:attrNameLst>
                                              <p:attrName>ppt_x</p:attrName>
                                            </p:attrNameLst>
                                          </p:cBhvr>
                                          <p:tavLst>
                                            <p:tav tm="0">
                                              <p:val>
                                                <p:strVal val="#ppt_x"/>
                                              </p:val>
                                            </p:tav>
                                            <p:tav tm="100000">
                                              <p:val>
                                                <p:strVal val="#ppt_x"/>
                                              </p:val>
                                            </p:tav>
                                          </p:tavLst>
                                        </p:anim>
                                        <p:anim calcmode="lin" valueType="num" p14:bounceEnd="50000">
                                          <p:cBhvr additive="base">
                                            <p:cTn id="54" dur="1300" fill="hold"/>
                                            <p:tgtEl>
                                              <p:spTgt spid="3">
                                                <p:graphicEl>
                                                  <a:dgm id="{7068E038-5925-4143-81E8-87A1BBFEF12D}"/>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14:presetBounceEnd="50000">
                                      <p:stCondLst>
                                        <p:cond delay="0"/>
                                      </p:stCondLst>
                                      <p:childTnLst>
                                        <p:set>
                                          <p:cBhvr>
                                            <p:cTn id="56" dur="1" fill="hold">
                                              <p:stCondLst>
                                                <p:cond delay="0"/>
                                              </p:stCondLst>
                                            </p:cTn>
                                            <p:tgtEl>
                                              <p:spTgt spid="3">
                                                <p:graphicEl>
                                                  <a:dgm id="{8CD24955-47D6-4B88-BA3F-605FA223EA37}"/>
                                                </p:graphicEl>
                                              </p:spTgt>
                                            </p:tgtEl>
                                            <p:attrNameLst>
                                              <p:attrName>style.visibility</p:attrName>
                                            </p:attrNameLst>
                                          </p:cBhvr>
                                          <p:to>
                                            <p:strVal val="visible"/>
                                          </p:to>
                                        </p:set>
                                        <p:anim calcmode="lin" valueType="num" p14:bounceEnd="50000">
                                          <p:cBhvr additive="base">
                                            <p:cTn id="57" dur="1300" fill="hold"/>
                                            <p:tgtEl>
                                              <p:spTgt spid="3">
                                                <p:graphicEl>
                                                  <a:dgm id="{8CD24955-47D6-4B88-BA3F-605FA223EA37}"/>
                                                </p:graphicEl>
                                              </p:spTgt>
                                            </p:tgtEl>
                                            <p:attrNameLst>
                                              <p:attrName>ppt_x</p:attrName>
                                            </p:attrNameLst>
                                          </p:cBhvr>
                                          <p:tavLst>
                                            <p:tav tm="0">
                                              <p:val>
                                                <p:strVal val="#ppt_x"/>
                                              </p:val>
                                            </p:tav>
                                            <p:tav tm="100000">
                                              <p:val>
                                                <p:strVal val="#ppt_x"/>
                                              </p:val>
                                            </p:tav>
                                          </p:tavLst>
                                        </p:anim>
                                        <p:anim calcmode="lin" valueType="num" p14:bounceEnd="50000">
                                          <p:cBhvr additive="base">
                                            <p:cTn id="58" dur="1300" fill="hold"/>
                                            <p:tgtEl>
                                              <p:spTgt spid="3">
                                                <p:graphicEl>
                                                  <a:dgm id="{8CD24955-47D6-4B88-BA3F-605FA223EA37}"/>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14:presetBounceEnd="50000">
                                      <p:stCondLst>
                                        <p:cond delay="0"/>
                                      </p:stCondLst>
                                      <p:childTnLst>
                                        <p:set>
                                          <p:cBhvr>
                                            <p:cTn id="62" dur="1" fill="hold">
                                              <p:stCondLst>
                                                <p:cond delay="0"/>
                                              </p:stCondLst>
                                            </p:cTn>
                                            <p:tgtEl>
                                              <p:spTgt spid="3">
                                                <p:graphicEl>
                                                  <a:dgm id="{DE77AA00-FDCC-42C4-B9D5-B811F28195FE}"/>
                                                </p:graphicEl>
                                              </p:spTgt>
                                            </p:tgtEl>
                                            <p:attrNameLst>
                                              <p:attrName>style.visibility</p:attrName>
                                            </p:attrNameLst>
                                          </p:cBhvr>
                                          <p:to>
                                            <p:strVal val="visible"/>
                                          </p:to>
                                        </p:set>
                                        <p:anim calcmode="lin" valueType="num" p14:bounceEnd="50000">
                                          <p:cBhvr additive="base">
                                            <p:cTn id="63" dur="1300" fill="hold"/>
                                            <p:tgtEl>
                                              <p:spTgt spid="3">
                                                <p:graphicEl>
                                                  <a:dgm id="{DE77AA00-FDCC-42C4-B9D5-B811F28195FE}"/>
                                                </p:graphicEl>
                                              </p:spTgt>
                                            </p:tgtEl>
                                            <p:attrNameLst>
                                              <p:attrName>ppt_x</p:attrName>
                                            </p:attrNameLst>
                                          </p:cBhvr>
                                          <p:tavLst>
                                            <p:tav tm="0">
                                              <p:val>
                                                <p:strVal val="#ppt_x"/>
                                              </p:val>
                                            </p:tav>
                                            <p:tav tm="100000">
                                              <p:val>
                                                <p:strVal val="#ppt_x"/>
                                              </p:val>
                                            </p:tav>
                                          </p:tavLst>
                                        </p:anim>
                                        <p:anim calcmode="lin" valueType="num" p14:bounceEnd="50000">
                                          <p:cBhvr additive="base">
                                            <p:cTn id="64" dur="1300" fill="hold"/>
                                            <p:tgtEl>
                                              <p:spTgt spid="3">
                                                <p:graphicEl>
                                                  <a:dgm id="{DE77AA00-FDCC-42C4-B9D5-B811F28195FE}"/>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14:presetBounceEnd="50000">
                                      <p:stCondLst>
                                        <p:cond delay="0"/>
                                      </p:stCondLst>
                                      <p:childTnLst>
                                        <p:set>
                                          <p:cBhvr>
                                            <p:cTn id="66" dur="1" fill="hold">
                                              <p:stCondLst>
                                                <p:cond delay="0"/>
                                              </p:stCondLst>
                                            </p:cTn>
                                            <p:tgtEl>
                                              <p:spTgt spid="3">
                                                <p:graphicEl>
                                                  <a:dgm id="{6ED14A5A-097B-445C-94EE-E9F7D9E9D9E7}"/>
                                                </p:graphicEl>
                                              </p:spTgt>
                                            </p:tgtEl>
                                            <p:attrNameLst>
                                              <p:attrName>style.visibility</p:attrName>
                                            </p:attrNameLst>
                                          </p:cBhvr>
                                          <p:to>
                                            <p:strVal val="visible"/>
                                          </p:to>
                                        </p:set>
                                        <p:anim calcmode="lin" valueType="num" p14:bounceEnd="50000">
                                          <p:cBhvr additive="base">
                                            <p:cTn id="67" dur="1300" fill="hold"/>
                                            <p:tgtEl>
                                              <p:spTgt spid="3">
                                                <p:graphicEl>
                                                  <a:dgm id="{6ED14A5A-097B-445C-94EE-E9F7D9E9D9E7}"/>
                                                </p:graphicEl>
                                              </p:spTgt>
                                            </p:tgtEl>
                                            <p:attrNameLst>
                                              <p:attrName>ppt_x</p:attrName>
                                            </p:attrNameLst>
                                          </p:cBhvr>
                                          <p:tavLst>
                                            <p:tav tm="0">
                                              <p:val>
                                                <p:strVal val="#ppt_x"/>
                                              </p:val>
                                            </p:tav>
                                            <p:tav tm="100000">
                                              <p:val>
                                                <p:strVal val="#ppt_x"/>
                                              </p:val>
                                            </p:tav>
                                          </p:tavLst>
                                        </p:anim>
                                        <p:anim calcmode="lin" valueType="num" p14:bounceEnd="50000">
                                          <p:cBhvr additive="base">
                                            <p:cTn id="68" dur="1300" fill="hold"/>
                                            <p:tgtEl>
                                              <p:spTgt spid="3">
                                                <p:graphicEl>
                                                  <a:dgm id="{6ED14A5A-097B-445C-94EE-E9F7D9E9D9E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BCA47B7A-37B8-4EC2-9312-7C1F056736C7}"/>
                                                </p:graphicEl>
                                              </p:spTgt>
                                            </p:tgtEl>
                                            <p:attrNameLst>
                                              <p:attrName>style.visibility</p:attrName>
                                            </p:attrNameLst>
                                          </p:cBhvr>
                                          <p:to>
                                            <p:strVal val="visible"/>
                                          </p:to>
                                        </p:set>
                                        <p:anim calcmode="lin" valueType="num">
                                          <p:cBhvr additive="base">
                                            <p:cTn id="7" dur="1300" fill="hold"/>
                                            <p:tgtEl>
                                              <p:spTgt spid="3">
                                                <p:graphicEl>
                                                  <a:dgm id="{BCA47B7A-37B8-4EC2-9312-7C1F056736C7}"/>
                                                </p:graphicEl>
                                              </p:spTgt>
                                            </p:tgtEl>
                                            <p:attrNameLst>
                                              <p:attrName>ppt_x</p:attrName>
                                            </p:attrNameLst>
                                          </p:cBhvr>
                                          <p:tavLst>
                                            <p:tav tm="0">
                                              <p:val>
                                                <p:strVal val="#ppt_x"/>
                                              </p:val>
                                            </p:tav>
                                            <p:tav tm="100000">
                                              <p:val>
                                                <p:strVal val="#ppt_x"/>
                                              </p:val>
                                            </p:tav>
                                          </p:tavLst>
                                        </p:anim>
                                        <p:anim calcmode="lin" valueType="num">
                                          <p:cBhvr additive="base">
                                            <p:cTn id="8" dur="1300" fill="hold"/>
                                            <p:tgtEl>
                                              <p:spTgt spid="3">
                                                <p:graphicEl>
                                                  <a:dgm id="{BCA47B7A-37B8-4EC2-9312-7C1F056736C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918D01DD-FE48-4862-95E8-6DDBC2FCCB7B}"/>
                                                </p:graphicEl>
                                              </p:spTgt>
                                            </p:tgtEl>
                                            <p:attrNameLst>
                                              <p:attrName>style.visibility</p:attrName>
                                            </p:attrNameLst>
                                          </p:cBhvr>
                                          <p:to>
                                            <p:strVal val="visible"/>
                                          </p:to>
                                        </p:set>
                                        <p:anim calcmode="lin" valueType="num">
                                          <p:cBhvr additive="base">
                                            <p:cTn id="13" dur="1300" fill="hold"/>
                                            <p:tgtEl>
                                              <p:spTgt spid="3">
                                                <p:graphicEl>
                                                  <a:dgm id="{918D01DD-FE48-4862-95E8-6DDBC2FCCB7B}"/>
                                                </p:graphicEl>
                                              </p:spTgt>
                                            </p:tgtEl>
                                            <p:attrNameLst>
                                              <p:attrName>ppt_x</p:attrName>
                                            </p:attrNameLst>
                                          </p:cBhvr>
                                          <p:tavLst>
                                            <p:tav tm="0">
                                              <p:val>
                                                <p:strVal val="#ppt_x"/>
                                              </p:val>
                                            </p:tav>
                                            <p:tav tm="100000">
                                              <p:val>
                                                <p:strVal val="#ppt_x"/>
                                              </p:val>
                                            </p:tav>
                                          </p:tavLst>
                                        </p:anim>
                                        <p:anim calcmode="lin" valueType="num">
                                          <p:cBhvr additive="base">
                                            <p:cTn id="14" dur="1300" fill="hold"/>
                                            <p:tgtEl>
                                              <p:spTgt spid="3">
                                                <p:graphicEl>
                                                  <a:dgm id="{918D01DD-FE48-4862-95E8-6DDBC2FCCB7B}"/>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graphicEl>
                                                  <a:dgm id="{0E2D4929-B8DF-4957-AC5F-21BDA53938C6}"/>
                                                </p:graphicEl>
                                              </p:spTgt>
                                            </p:tgtEl>
                                            <p:attrNameLst>
                                              <p:attrName>style.visibility</p:attrName>
                                            </p:attrNameLst>
                                          </p:cBhvr>
                                          <p:to>
                                            <p:strVal val="visible"/>
                                          </p:to>
                                        </p:set>
                                        <p:anim calcmode="lin" valueType="num">
                                          <p:cBhvr additive="base">
                                            <p:cTn id="17" dur="1300" fill="hold"/>
                                            <p:tgtEl>
                                              <p:spTgt spid="3">
                                                <p:graphicEl>
                                                  <a:dgm id="{0E2D4929-B8DF-4957-AC5F-21BDA53938C6}"/>
                                                </p:graphicEl>
                                              </p:spTgt>
                                            </p:tgtEl>
                                            <p:attrNameLst>
                                              <p:attrName>ppt_x</p:attrName>
                                            </p:attrNameLst>
                                          </p:cBhvr>
                                          <p:tavLst>
                                            <p:tav tm="0">
                                              <p:val>
                                                <p:strVal val="#ppt_x"/>
                                              </p:val>
                                            </p:tav>
                                            <p:tav tm="100000">
                                              <p:val>
                                                <p:strVal val="#ppt_x"/>
                                              </p:val>
                                            </p:tav>
                                          </p:tavLst>
                                        </p:anim>
                                        <p:anim calcmode="lin" valueType="num">
                                          <p:cBhvr additive="base">
                                            <p:cTn id="18" dur="1300" fill="hold"/>
                                            <p:tgtEl>
                                              <p:spTgt spid="3">
                                                <p:graphicEl>
                                                  <a:dgm id="{0E2D4929-B8DF-4957-AC5F-21BDA53938C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7FCDD4C6-241B-4813-9645-978D25A60D82}"/>
                                                </p:graphicEl>
                                              </p:spTgt>
                                            </p:tgtEl>
                                            <p:attrNameLst>
                                              <p:attrName>style.visibility</p:attrName>
                                            </p:attrNameLst>
                                          </p:cBhvr>
                                          <p:to>
                                            <p:strVal val="visible"/>
                                          </p:to>
                                        </p:set>
                                        <p:anim calcmode="lin" valueType="num">
                                          <p:cBhvr additive="base">
                                            <p:cTn id="23" dur="1300" fill="hold"/>
                                            <p:tgtEl>
                                              <p:spTgt spid="3">
                                                <p:graphicEl>
                                                  <a:dgm id="{7FCDD4C6-241B-4813-9645-978D25A60D82}"/>
                                                </p:graphicEl>
                                              </p:spTgt>
                                            </p:tgtEl>
                                            <p:attrNameLst>
                                              <p:attrName>ppt_x</p:attrName>
                                            </p:attrNameLst>
                                          </p:cBhvr>
                                          <p:tavLst>
                                            <p:tav tm="0">
                                              <p:val>
                                                <p:strVal val="#ppt_x"/>
                                              </p:val>
                                            </p:tav>
                                            <p:tav tm="100000">
                                              <p:val>
                                                <p:strVal val="#ppt_x"/>
                                              </p:val>
                                            </p:tav>
                                          </p:tavLst>
                                        </p:anim>
                                        <p:anim calcmode="lin" valueType="num">
                                          <p:cBhvr additive="base">
                                            <p:cTn id="24" dur="1300" fill="hold"/>
                                            <p:tgtEl>
                                              <p:spTgt spid="3">
                                                <p:graphicEl>
                                                  <a:dgm id="{7FCDD4C6-241B-4813-9645-978D25A60D82}"/>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56214273-A6AF-4055-854E-FF60942650E2}"/>
                                                </p:graphicEl>
                                              </p:spTgt>
                                            </p:tgtEl>
                                            <p:attrNameLst>
                                              <p:attrName>style.visibility</p:attrName>
                                            </p:attrNameLst>
                                          </p:cBhvr>
                                          <p:to>
                                            <p:strVal val="visible"/>
                                          </p:to>
                                        </p:set>
                                        <p:anim calcmode="lin" valueType="num">
                                          <p:cBhvr additive="base">
                                            <p:cTn id="27" dur="1300" fill="hold"/>
                                            <p:tgtEl>
                                              <p:spTgt spid="3">
                                                <p:graphicEl>
                                                  <a:dgm id="{56214273-A6AF-4055-854E-FF60942650E2}"/>
                                                </p:graphicEl>
                                              </p:spTgt>
                                            </p:tgtEl>
                                            <p:attrNameLst>
                                              <p:attrName>ppt_x</p:attrName>
                                            </p:attrNameLst>
                                          </p:cBhvr>
                                          <p:tavLst>
                                            <p:tav tm="0">
                                              <p:val>
                                                <p:strVal val="#ppt_x"/>
                                              </p:val>
                                            </p:tav>
                                            <p:tav tm="100000">
                                              <p:val>
                                                <p:strVal val="#ppt_x"/>
                                              </p:val>
                                            </p:tav>
                                          </p:tavLst>
                                        </p:anim>
                                        <p:anim calcmode="lin" valueType="num">
                                          <p:cBhvr additive="base">
                                            <p:cTn id="28" dur="1300" fill="hold"/>
                                            <p:tgtEl>
                                              <p:spTgt spid="3">
                                                <p:graphicEl>
                                                  <a:dgm id="{56214273-A6AF-4055-854E-FF60942650E2}"/>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graphicEl>
                                                  <a:dgm id="{DCD92394-CB9D-403C-98C0-0CEE58D69793}"/>
                                                </p:graphicEl>
                                              </p:spTgt>
                                            </p:tgtEl>
                                            <p:attrNameLst>
                                              <p:attrName>style.visibility</p:attrName>
                                            </p:attrNameLst>
                                          </p:cBhvr>
                                          <p:to>
                                            <p:strVal val="visible"/>
                                          </p:to>
                                        </p:set>
                                        <p:anim calcmode="lin" valueType="num">
                                          <p:cBhvr additive="base">
                                            <p:cTn id="33" dur="1300" fill="hold"/>
                                            <p:tgtEl>
                                              <p:spTgt spid="3">
                                                <p:graphicEl>
                                                  <a:dgm id="{DCD92394-CB9D-403C-98C0-0CEE58D69793}"/>
                                                </p:graphicEl>
                                              </p:spTgt>
                                            </p:tgtEl>
                                            <p:attrNameLst>
                                              <p:attrName>ppt_x</p:attrName>
                                            </p:attrNameLst>
                                          </p:cBhvr>
                                          <p:tavLst>
                                            <p:tav tm="0">
                                              <p:val>
                                                <p:strVal val="#ppt_x"/>
                                              </p:val>
                                            </p:tav>
                                            <p:tav tm="100000">
                                              <p:val>
                                                <p:strVal val="#ppt_x"/>
                                              </p:val>
                                            </p:tav>
                                          </p:tavLst>
                                        </p:anim>
                                        <p:anim calcmode="lin" valueType="num">
                                          <p:cBhvr additive="base">
                                            <p:cTn id="34" dur="1300" fill="hold"/>
                                            <p:tgtEl>
                                              <p:spTgt spid="3">
                                                <p:graphicEl>
                                                  <a:dgm id="{DCD92394-CB9D-403C-98C0-0CEE58D69793}"/>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graphicEl>
                                                  <a:dgm id="{F952A509-9931-449A-819A-E59BA7072C78}"/>
                                                </p:graphicEl>
                                              </p:spTgt>
                                            </p:tgtEl>
                                            <p:attrNameLst>
                                              <p:attrName>style.visibility</p:attrName>
                                            </p:attrNameLst>
                                          </p:cBhvr>
                                          <p:to>
                                            <p:strVal val="visible"/>
                                          </p:to>
                                        </p:set>
                                        <p:anim calcmode="lin" valueType="num">
                                          <p:cBhvr additive="base">
                                            <p:cTn id="37" dur="1300" fill="hold"/>
                                            <p:tgtEl>
                                              <p:spTgt spid="3">
                                                <p:graphicEl>
                                                  <a:dgm id="{F952A509-9931-449A-819A-E59BA7072C78}"/>
                                                </p:graphicEl>
                                              </p:spTgt>
                                            </p:tgtEl>
                                            <p:attrNameLst>
                                              <p:attrName>ppt_x</p:attrName>
                                            </p:attrNameLst>
                                          </p:cBhvr>
                                          <p:tavLst>
                                            <p:tav tm="0">
                                              <p:val>
                                                <p:strVal val="#ppt_x"/>
                                              </p:val>
                                            </p:tav>
                                            <p:tav tm="100000">
                                              <p:val>
                                                <p:strVal val="#ppt_x"/>
                                              </p:val>
                                            </p:tav>
                                          </p:tavLst>
                                        </p:anim>
                                        <p:anim calcmode="lin" valueType="num">
                                          <p:cBhvr additive="base">
                                            <p:cTn id="38" dur="1300" fill="hold"/>
                                            <p:tgtEl>
                                              <p:spTgt spid="3">
                                                <p:graphicEl>
                                                  <a:dgm id="{F952A509-9931-449A-819A-E59BA7072C7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graphicEl>
                                                  <a:dgm id="{6E9D7945-07AE-4D9A-A122-6605C43DF1FC}"/>
                                                </p:graphicEl>
                                              </p:spTgt>
                                            </p:tgtEl>
                                            <p:attrNameLst>
                                              <p:attrName>style.visibility</p:attrName>
                                            </p:attrNameLst>
                                          </p:cBhvr>
                                          <p:to>
                                            <p:strVal val="visible"/>
                                          </p:to>
                                        </p:set>
                                        <p:anim calcmode="lin" valueType="num">
                                          <p:cBhvr additive="base">
                                            <p:cTn id="43" dur="1300" fill="hold"/>
                                            <p:tgtEl>
                                              <p:spTgt spid="3">
                                                <p:graphicEl>
                                                  <a:dgm id="{6E9D7945-07AE-4D9A-A122-6605C43DF1FC}"/>
                                                </p:graphicEl>
                                              </p:spTgt>
                                            </p:tgtEl>
                                            <p:attrNameLst>
                                              <p:attrName>ppt_x</p:attrName>
                                            </p:attrNameLst>
                                          </p:cBhvr>
                                          <p:tavLst>
                                            <p:tav tm="0">
                                              <p:val>
                                                <p:strVal val="#ppt_x"/>
                                              </p:val>
                                            </p:tav>
                                            <p:tav tm="100000">
                                              <p:val>
                                                <p:strVal val="#ppt_x"/>
                                              </p:val>
                                            </p:tav>
                                          </p:tavLst>
                                        </p:anim>
                                        <p:anim calcmode="lin" valueType="num">
                                          <p:cBhvr additive="base">
                                            <p:cTn id="44" dur="1300" fill="hold"/>
                                            <p:tgtEl>
                                              <p:spTgt spid="3">
                                                <p:graphicEl>
                                                  <a:dgm id="{6E9D7945-07AE-4D9A-A122-6605C43DF1FC}"/>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graphicEl>
                                                  <a:dgm id="{F68F3D6B-7FE3-4E49-9F68-7A6A4AAA2B64}"/>
                                                </p:graphicEl>
                                              </p:spTgt>
                                            </p:tgtEl>
                                            <p:attrNameLst>
                                              <p:attrName>style.visibility</p:attrName>
                                            </p:attrNameLst>
                                          </p:cBhvr>
                                          <p:to>
                                            <p:strVal val="visible"/>
                                          </p:to>
                                        </p:set>
                                        <p:anim calcmode="lin" valueType="num">
                                          <p:cBhvr additive="base">
                                            <p:cTn id="47" dur="1300" fill="hold"/>
                                            <p:tgtEl>
                                              <p:spTgt spid="3">
                                                <p:graphicEl>
                                                  <a:dgm id="{F68F3D6B-7FE3-4E49-9F68-7A6A4AAA2B64}"/>
                                                </p:graphicEl>
                                              </p:spTgt>
                                            </p:tgtEl>
                                            <p:attrNameLst>
                                              <p:attrName>ppt_x</p:attrName>
                                            </p:attrNameLst>
                                          </p:cBhvr>
                                          <p:tavLst>
                                            <p:tav tm="0">
                                              <p:val>
                                                <p:strVal val="#ppt_x"/>
                                              </p:val>
                                            </p:tav>
                                            <p:tav tm="100000">
                                              <p:val>
                                                <p:strVal val="#ppt_x"/>
                                              </p:val>
                                            </p:tav>
                                          </p:tavLst>
                                        </p:anim>
                                        <p:anim calcmode="lin" valueType="num">
                                          <p:cBhvr additive="base">
                                            <p:cTn id="48" dur="1300" fill="hold"/>
                                            <p:tgtEl>
                                              <p:spTgt spid="3">
                                                <p:graphicEl>
                                                  <a:dgm id="{F68F3D6B-7FE3-4E49-9F68-7A6A4AAA2B64}"/>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graphicEl>
                                                  <a:dgm id="{7068E038-5925-4143-81E8-87A1BBFEF12D}"/>
                                                </p:graphicEl>
                                              </p:spTgt>
                                            </p:tgtEl>
                                            <p:attrNameLst>
                                              <p:attrName>style.visibility</p:attrName>
                                            </p:attrNameLst>
                                          </p:cBhvr>
                                          <p:to>
                                            <p:strVal val="visible"/>
                                          </p:to>
                                        </p:set>
                                        <p:anim calcmode="lin" valueType="num">
                                          <p:cBhvr additive="base">
                                            <p:cTn id="53" dur="1300" fill="hold"/>
                                            <p:tgtEl>
                                              <p:spTgt spid="3">
                                                <p:graphicEl>
                                                  <a:dgm id="{7068E038-5925-4143-81E8-87A1BBFEF12D}"/>
                                                </p:graphicEl>
                                              </p:spTgt>
                                            </p:tgtEl>
                                            <p:attrNameLst>
                                              <p:attrName>ppt_x</p:attrName>
                                            </p:attrNameLst>
                                          </p:cBhvr>
                                          <p:tavLst>
                                            <p:tav tm="0">
                                              <p:val>
                                                <p:strVal val="#ppt_x"/>
                                              </p:val>
                                            </p:tav>
                                            <p:tav tm="100000">
                                              <p:val>
                                                <p:strVal val="#ppt_x"/>
                                              </p:val>
                                            </p:tav>
                                          </p:tavLst>
                                        </p:anim>
                                        <p:anim calcmode="lin" valueType="num">
                                          <p:cBhvr additive="base">
                                            <p:cTn id="54" dur="1300" fill="hold"/>
                                            <p:tgtEl>
                                              <p:spTgt spid="3">
                                                <p:graphicEl>
                                                  <a:dgm id="{7068E038-5925-4143-81E8-87A1BBFEF12D}"/>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graphicEl>
                                                  <a:dgm id="{8CD24955-47D6-4B88-BA3F-605FA223EA37}"/>
                                                </p:graphicEl>
                                              </p:spTgt>
                                            </p:tgtEl>
                                            <p:attrNameLst>
                                              <p:attrName>style.visibility</p:attrName>
                                            </p:attrNameLst>
                                          </p:cBhvr>
                                          <p:to>
                                            <p:strVal val="visible"/>
                                          </p:to>
                                        </p:set>
                                        <p:anim calcmode="lin" valueType="num">
                                          <p:cBhvr additive="base">
                                            <p:cTn id="57" dur="1300" fill="hold"/>
                                            <p:tgtEl>
                                              <p:spTgt spid="3">
                                                <p:graphicEl>
                                                  <a:dgm id="{8CD24955-47D6-4B88-BA3F-605FA223EA37}"/>
                                                </p:graphicEl>
                                              </p:spTgt>
                                            </p:tgtEl>
                                            <p:attrNameLst>
                                              <p:attrName>ppt_x</p:attrName>
                                            </p:attrNameLst>
                                          </p:cBhvr>
                                          <p:tavLst>
                                            <p:tav tm="0">
                                              <p:val>
                                                <p:strVal val="#ppt_x"/>
                                              </p:val>
                                            </p:tav>
                                            <p:tav tm="100000">
                                              <p:val>
                                                <p:strVal val="#ppt_x"/>
                                              </p:val>
                                            </p:tav>
                                          </p:tavLst>
                                        </p:anim>
                                        <p:anim calcmode="lin" valueType="num">
                                          <p:cBhvr additive="base">
                                            <p:cTn id="58" dur="1300" fill="hold"/>
                                            <p:tgtEl>
                                              <p:spTgt spid="3">
                                                <p:graphicEl>
                                                  <a:dgm id="{8CD24955-47D6-4B88-BA3F-605FA223EA37}"/>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graphicEl>
                                                  <a:dgm id="{DE77AA00-FDCC-42C4-B9D5-B811F28195FE}"/>
                                                </p:graphicEl>
                                              </p:spTgt>
                                            </p:tgtEl>
                                            <p:attrNameLst>
                                              <p:attrName>style.visibility</p:attrName>
                                            </p:attrNameLst>
                                          </p:cBhvr>
                                          <p:to>
                                            <p:strVal val="visible"/>
                                          </p:to>
                                        </p:set>
                                        <p:anim calcmode="lin" valueType="num">
                                          <p:cBhvr additive="base">
                                            <p:cTn id="63" dur="1300" fill="hold"/>
                                            <p:tgtEl>
                                              <p:spTgt spid="3">
                                                <p:graphicEl>
                                                  <a:dgm id="{DE77AA00-FDCC-42C4-B9D5-B811F28195FE}"/>
                                                </p:graphicEl>
                                              </p:spTgt>
                                            </p:tgtEl>
                                            <p:attrNameLst>
                                              <p:attrName>ppt_x</p:attrName>
                                            </p:attrNameLst>
                                          </p:cBhvr>
                                          <p:tavLst>
                                            <p:tav tm="0">
                                              <p:val>
                                                <p:strVal val="#ppt_x"/>
                                              </p:val>
                                            </p:tav>
                                            <p:tav tm="100000">
                                              <p:val>
                                                <p:strVal val="#ppt_x"/>
                                              </p:val>
                                            </p:tav>
                                          </p:tavLst>
                                        </p:anim>
                                        <p:anim calcmode="lin" valueType="num">
                                          <p:cBhvr additive="base">
                                            <p:cTn id="64" dur="1300" fill="hold"/>
                                            <p:tgtEl>
                                              <p:spTgt spid="3">
                                                <p:graphicEl>
                                                  <a:dgm id="{DE77AA00-FDCC-42C4-B9D5-B811F28195FE}"/>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graphicEl>
                                                  <a:dgm id="{6ED14A5A-097B-445C-94EE-E9F7D9E9D9E7}"/>
                                                </p:graphicEl>
                                              </p:spTgt>
                                            </p:tgtEl>
                                            <p:attrNameLst>
                                              <p:attrName>style.visibility</p:attrName>
                                            </p:attrNameLst>
                                          </p:cBhvr>
                                          <p:to>
                                            <p:strVal val="visible"/>
                                          </p:to>
                                        </p:set>
                                        <p:anim calcmode="lin" valueType="num">
                                          <p:cBhvr additive="base">
                                            <p:cTn id="67" dur="1300" fill="hold"/>
                                            <p:tgtEl>
                                              <p:spTgt spid="3">
                                                <p:graphicEl>
                                                  <a:dgm id="{6ED14A5A-097B-445C-94EE-E9F7D9E9D9E7}"/>
                                                </p:graphicEl>
                                              </p:spTgt>
                                            </p:tgtEl>
                                            <p:attrNameLst>
                                              <p:attrName>ppt_x</p:attrName>
                                            </p:attrNameLst>
                                          </p:cBhvr>
                                          <p:tavLst>
                                            <p:tav tm="0">
                                              <p:val>
                                                <p:strVal val="#ppt_x"/>
                                              </p:val>
                                            </p:tav>
                                            <p:tav tm="100000">
                                              <p:val>
                                                <p:strVal val="#ppt_x"/>
                                              </p:val>
                                            </p:tav>
                                          </p:tavLst>
                                        </p:anim>
                                        <p:anim calcmode="lin" valueType="num">
                                          <p:cBhvr additive="base">
                                            <p:cTn id="68" dur="1300" fill="hold"/>
                                            <p:tgtEl>
                                              <p:spTgt spid="3">
                                                <p:graphicEl>
                                                  <a:dgm id="{6ED14A5A-097B-445C-94EE-E9F7D9E9D9E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a:off x="3581400" y="533400"/>
            <a:ext cx="1981200" cy="1219200"/>
          </a:xfrm>
          <a:prstGeom prst="parallelogram">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উল্লেখযোগ্য কাব্যগ্রন্থ</a:t>
            </a:r>
            <a:endParaRPr lang="en-US" sz="2400" dirty="0">
              <a:latin typeface="NikoshBAN" panose="02000000000000000000" pitchFamily="2" charset="0"/>
              <a:cs typeface="NikoshBAN" panose="02000000000000000000" pitchFamily="2" charset="0"/>
            </a:endParaRPr>
          </a:p>
        </p:txBody>
      </p:sp>
      <p:sp>
        <p:nvSpPr>
          <p:cNvPr id="3" name="Parallelogram 2"/>
          <p:cNvSpPr/>
          <p:nvPr/>
        </p:nvSpPr>
        <p:spPr>
          <a:xfrm>
            <a:off x="838200" y="4114800"/>
            <a:ext cx="1981200" cy="121920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তিমিরান্তিক</a:t>
            </a:r>
            <a:endParaRPr lang="en-US" sz="2400" dirty="0">
              <a:latin typeface="NikoshBAN" panose="02000000000000000000" pitchFamily="2" charset="0"/>
              <a:cs typeface="NikoshBAN" panose="02000000000000000000" pitchFamily="2" charset="0"/>
            </a:endParaRPr>
          </a:p>
        </p:txBody>
      </p:sp>
      <p:sp>
        <p:nvSpPr>
          <p:cNvPr id="4" name="Parallelogram 3"/>
          <p:cNvSpPr/>
          <p:nvPr/>
        </p:nvSpPr>
        <p:spPr>
          <a:xfrm>
            <a:off x="6400800" y="2131503"/>
            <a:ext cx="1981200" cy="1219200"/>
          </a:xfrm>
          <a:prstGeom prst="parallelogram">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বৈরী বৃষ্টিতে</a:t>
            </a:r>
            <a:endParaRPr lang="en-US" sz="2400" dirty="0">
              <a:latin typeface="NikoshBAN" panose="02000000000000000000" pitchFamily="2" charset="0"/>
              <a:cs typeface="NikoshBAN" panose="02000000000000000000" pitchFamily="2" charset="0"/>
            </a:endParaRPr>
          </a:p>
        </p:txBody>
      </p:sp>
      <p:sp>
        <p:nvSpPr>
          <p:cNvPr id="5" name="Parallelogram 4"/>
          <p:cNvSpPr/>
          <p:nvPr/>
        </p:nvSpPr>
        <p:spPr>
          <a:xfrm>
            <a:off x="6400800" y="4114800"/>
            <a:ext cx="1981200" cy="1219200"/>
          </a:xfrm>
          <a:prstGeom prst="parallelogram">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বৃশ্চিকলগ্ন</a:t>
            </a:r>
            <a:endParaRPr lang="en-US" sz="2400" dirty="0">
              <a:latin typeface="NikoshBAN" panose="02000000000000000000" pitchFamily="2" charset="0"/>
              <a:cs typeface="NikoshBAN" panose="02000000000000000000" pitchFamily="2" charset="0"/>
            </a:endParaRPr>
          </a:p>
        </p:txBody>
      </p:sp>
      <p:sp>
        <p:nvSpPr>
          <p:cNvPr id="6" name="Parallelogram 5"/>
          <p:cNvSpPr/>
          <p:nvPr/>
        </p:nvSpPr>
        <p:spPr>
          <a:xfrm>
            <a:off x="874552" y="2131503"/>
            <a:ext cx="1981200" cy="1219200"/>
          </a:xfrm>
          <a:prstGeom prst="parallelogram">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প্রসন্ন শহর</a:t>
            </a:r>
            <a:endParaRPr lang="en-US" sz="2400" dirty="0">
              <a:latin typeface="NikoshBAN" panose="02000000000000000000" pitchFamily="2" charset="0"/>
              <a:cs typeface="NikoshBAN" panose="02000000000000000000" pitchFamily="2" charset="0"/>
            </a:endParaRPr>
          </a:p>
        </p:txBody>
      </p:sp>
      <p:sp>
        <p:nvSpPr>
          <p:cNvPr id="7" name="Parallelogram 6"/>
          <p:cNvSpPr/>
          <p:nvPr/>
        </p:nvSpPr>
        <p:spPr>
          <a:xfrm>
            <a:off x="3581400" y="3048000"/>
            <a:ext cx="1981200" cy="1219200"/>
          </a:xfrm>
          <a:prstGeom prst="parallelogram">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মালব কৌশিক</a:t>
            </a:r>
          </a:p>
        </p:txBody>
      </p:sp>
      <p:cxnSp>
        <p:nvCxnSpPr>
          <p:cNvPr id="11" name="Straight Arrow Connector 10"/>
          <p:cNvCxnSpPr>
            <a:stCxn id="7" idx="3"/>
          </p:cNvCxnSpPr>
          <p:nvPr/>
        </p:nvCxnSpPr>
        <p:spPr>
          <a:xfrm>
            <a:off x="4419600" y="4267200"/>
            <a:ext cx="0" cy="68580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12" name="Parallelogram 11"/>
          <p:cNvSpPr/>
          <p:nvPr/>
        </p:nvSpPr>
        <p:spPr>
          <a:xfrm>
            <a:off x="3162300" y="4953000"/>
            <a:ext cx="2819400" cy="1219200"/>
          </a:xfrm>
          <a:prstGeom prst="parallelogram">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এই কাব্যগ্রন্থ থেকে ‘আশা’কবিতাটি সংকলিত হয়েছে</a:t>
            </a:r>
          </a:p>
        </p:txBody>
      </p:sp>
    </p:spTree>
    <p:extLst>
      <p:ext uri="{BB962C8B-B14F-4D97-AF65-F5344CB8AC3E}">
        <p14:creationId xmlns:p14="http://schemas.microsoft.com/office/powerpoint/2010/main" val="6375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62300" y="609600"/>
            <a:ext cx="28194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ysClr val="windowText" lastClr="000000"/>
                </a:solidFill>
                <a:latin typeface="NikoshBAN" panose="02000000000000000000" pitchFamily="2" charset="0"/>
                <a:cs typeface="NikoshBAN" panose="02000000000000000000" pitchFamily="2" charset="0"/>
              </a:rPr>
              <a:t>মূল্যায়ন</a:t>
            </a:r>
            <a:endParaRPr lang="en-US" sz="4000" dirty="0">
              <a:solidFill>
                <a:sysClr val="windowText" lastClr="000000"/>
              </a:solidFill>
              <a:latin typeface="NikoshBAN" panose="02000000000000000000" pitchFamily="2" charset="0"/>
              <a:cs typeface="NikoshBAN" panose="02000000000000000000" pitchFamily="2" charset="0"/>
            </a:endParaRPr>
          </a:p>
        </p:txBody>
      </p:sp>
      <p:sp>
        <p:nvSpPr>
          <p:cNvPr id="3" name="TextBox 2"/>
          <p:cNvSpPr txBox="1"/>
          <p:nvPr/>
        </p:nvSpPr>
        <p:spPr>
          <a:xfrm>
            <a:off x="762000" y="1905000"/>
            <a:ext cx="3048000" cy="523220"/>
          </a:xfrm>
          <a:prstGeom prst="rect">
            <a:avLst/>
          </a:prstGeom>
          <a:noFill/>
        </p:spPr>
        <p:txBody>
          <a:bodyPr wrap="square" rtlCol="0">
            <a:spAutoFit/>
          </a:bodyPr>
          <a:lstStyle/>
          <a:p>
            <a:r>
              <a:rPr lang="bn-IN" sz="2800" dirty="0" smtClean="0">
                <a:solidFill>
                  <a:srgbClr val="C00000"/>
                </a:solidFill>
                <a:latin typeface="NikoshBAN" panose="02000000000000000000" pitchFamily="2" charset="0"/>
                <a:cs typeface="NikoshBAN" panose="02000000000000000000" pitchFamily="2" charset="0"/>
              </a:rPr>
              <a:t>১।কবির জন্মসাল কত? </a:t>
            </a:r>
            <a:endParaRPr lang="en-US" sz="2800" dirty="0">
              <a:solidFill>
                <a:srgbClr val="C00000"/>
              </a:solidFill>
              <a:latin typeface="NikoshBAN" panose="02000000000000000000" pitchFamily="2" charset="0"/>
              <a:cs typeface="NikoshBAN" panose="02000000000000000000" pitchFamily="2" charset="0"/>
            </a:endParaRPr>
          </a:p>
        </p:txBody>
      </p:sp>
      <p:sp>
        <p:nvSpPr>
          <p:cNvPr id="4" name="TextBox 3"/>
          <p:cNvSpPr txBox="1"/>
          <p:nvPr/>
        </p:nvSpPr>
        <p:spPr>
          <a:xfrm>
            <a:off x="762000" y="2644083"/>
            <a:ext cx="3657600" cy="523220"/>
          </a:xfrm>
          <a:prstGeom prst="rect">
            <a:avLst/>
          </a:prstGeom>
          <a:noFill/>
        </p:spPr>
        <p:txBody>
          <a:bodyPr wrap="square" rtlCol="0">
            <a:spAutoFit/>
          </a:bodyPr>
          <a:lstStyle/>
          <a:p>
            <a:r>
              <a:rPr lang="bn-IN" sz="2800" dirty="0" smtClean="0">
                <a:solidFill>
                  <a:srgbClr val="00B050"/>
                </a:solidFill>
                <a:latin typeface="NikoshBAN" panose="02000000000000000000" pitchFamily="2" charset="0"/>
                <a:cs typeface="NikoshBAN" panose="02000000000000000000" pitchFamily="2" charset="0"/>
              </a:rPr>
              <a:t>২।কর্মজীবনে তিনি কী ছিলেন? </a:t>
            </a:r>
            <a:endParaRPr lang="en-US" sz="2800" dirty="0">
              <a:solidFill>
                <a:srgbClr val="00B050"/>
              </a:solidFill>
              <a:latin typeface="NikoshBAN" panose="02000000000000000000" pitchFamily="2" charset="0"/>
              <a:cs typeface="NikoshBAN" panose="02000000000000000000" pitchFamily="2" charset="0"/>
            </a:endParaRPr>
          </a:p>
        </p:txBody>
      </p:sp>
      <p:sp>
        <p:nvSpPr>
          <p:cNvPr id="5" name="TextBox 4"/>
          <p:cNvSpPr txBox="1"/>
          <p:nvPr/>
        </p:nvSpPr>
        <p:spPr>
          <a:xfrm>
            <a:off x="762000" y="4424190"/>
            <a:ext cx="3048000" cy="1384995"/>
          </a:xfrm>
          <a:prstGeom prst="rect">
            <a:avLst/>
          </a:prstGeom>
          <a:noFill/>
        </p:spPr>
        <p:txBody>
          <a:bodyPr wrap="square" rtlCol="0">
            <a:spAutoFit/>
          </a:bodyPr>
          <a:lstStyle/>
          <a:p>
            <a:r>
              <a:rPr lang="bn-IN" sz="2800" dirty="0" smtClean="0">
                <a:solidFill>
                  <a:schemeClr val="accent6">
                    <a:lumMod val="50000"/>
                  </a:schemeClr>
                </a:solidFill>
                <a:latin typeface="NikoshBAN" panose="02000000000000000000" pitchFamily="2" charset="0"/>
                <a:cs typeface="NikoshBAN" panose="02000000000000000000" pitchFamily="2" charset="0"/>
              </a:rPr>
              <a:t>৪।তাঁর কোন গ্রন্থ থেকে ‘আশা’ কবিতাটি সংকলিত হয়েছে? </a:t>
            </a:r>
            <a:endParaRPr lang="en-US" sz="2800" dirty="0">
              <a:solidFill>
                <a:schemeClr val="accent6">
                  <a:lumMod val="50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762000" y="3470083"/>
            <a:ext cx="4191000" cy="523220"/>
          </a:xfrm>
          <a:prstGeom prst="rect">
            <a:avLst/>
          </a:prstGeom>
          <a:noFill/>
        </p:spPr>
        <p:txBody>
          <a:bodyPr wrap="square" rtlCol="0">
            <a:spAutoFit/>
          </a:bodyPr>
          <a:lstStyle/>
          <a:p>
            <a:r>
              <a:rPr lang="bn-IN" sz="2800" dirty="0" smtClean="0">
                <a:solidFill>
                  <a:srgbClr val="002060"/>
                </a:solidFill>
                <a:latin typeface="NikoshBAN" panose="02000000000000000000" pitchFamily="2" charset="0"/>
                <a:cs typeface="NikoshBAN" panose="02000000000000000000" pitchFamily="2" charset="0"/>
              </a:rPr>
              <a:t>৩।তিনি কি কি পুরস্কার লাভ করেন? </a:t>
            </a:r>
            <a:endParaRPr lang="en-US" sz="2800" dirty="0">
              <a:solidFill>
                <a:srgbClr val="002060"/>
              </a:solidFill>
              <a:latin typeface="NikoshBAN" panose="02000000000000000000" pitchFamily="2" charset="0"/>
              <a:cs typeface="NikoshBAN" panose="02000000000000000000" pitchFamily="2" charset="0"/>
            </a:endParaRPr>
          </a:p>
        </p:txBody>
      </p:sp>
      <p:sp>
        <p:nvSpPr>
          <p:cNvPr id="7" name="TextBox 6"/>
          <p:cNvSpPr txBox="1"/>
          <p:nvPr/>
        </p:nvSpPr>
        <p:spPr>
          <a:xfrm>
            <a:off x="5410200" y="1905000"/>
            <a:ext cx="2286000" cy="523220"/>
          </a:xfrm>
          <a:prstGeom prst="rect">
            <a:avLst/>
          </a:prstGeom>
          <a:noFill/>
        </p:spPr>
        <p:txBody>
          <a:bodyPr wrap="square" rtlCol="0">
            <a:spAutoFit/>
          </a:bodyPr>
          <a:lstStyle/>
          <a:p>
            <a:r>
              <a:rPr lang="bn-IN" sz="2800" dirty="0" smtClean="0">
                <a:solidFill>
                  <a:srgbClr val="C00000"/>
                </a:solidFill>
                <a:latin typeface="NikoshBAN" panose="02000000000000000000" pitchFamily="2" charset="0"/>
                <a:cs typeface="NikoshBAN" panose="02000000000000000000" pitchFamily="2" charset="0"/>
              </a:rPr>
              <a:t>১৯১৯ সাল </a:t>
            </a:r>
            <a:endParaRPr lang="en-US" sz="2800" dirty="0">
              <a:solidFill>
                <a:srgbClr val="C00000"/>
              </a:solidFill>
              <a:latin typeface="NikoshBAN" panose="02000000000000000000" pitchFamily="2" charset="0"/>
              <a:cs typeface="NikoshBAN" panose="02000000000000000000" pitchFamily="2" charset="0"/>
            </a:endParaRPr>
          </a:p>
        </p:txBody>
      </p:sp>
      <p:sp>
        <p:nvSpPr>
          <p:cNvPr id="10" name="TextBox 9"/>
          <p:cNvSpPr txBox="1"/>
          <p:nvPr/>
        </p:nvSpPr>
        <p:spPr>
          <a:xfrm>
            <a:off x="5410200" y="2644083"/>
            <a:ext cx="2286000" cy="523220"/>
          </a:xfrm>
          <a:prstGeom prst="rect">
            <a:avLst/>
          </a:prstGeom>
          <a:noFill/>
        </p:spPr>
        <p:txBody>
          <a:bodyPr wrap="square" rtlCol="0">
            <a:spAutoFit/>
          </a:bodyPr>
          <a:lstStyle/>
          <a:p>
            <a:r>
              <a:rPr lang="bn-IN" sz="2800" dirty="0" smtClean="0">
                <a:solidFill>
                  <a:srgbClr val="00B050"/>
                </a:solidFill>
                <a:latin typeface="NikoshBAN" panose="02000000000000000000" pitchFamily="2" charset="0"/>
                <a:cs typeface="NikoshBAN" panose="02000000000000000000" pitchFamily="2" charset="0"/>
              </a:rPr>
              <a:t>সাংবাদিক </a:t>
            </a:r>
            <a:endParaRPr lang="en-US" sz="2800" dirty="0">
              <a:solidFill>
                <a:srgbClr val="00B050"/>
              </a:solidFill>
              <a:latin typeface="NikoshBAN" panose="02000000000000000000" pitchFamily="2" charset="0"/>
              <a:cs typeface="NikoshBAN" panose="02000000000000000000" pitchFamily="2" charset="0"/>
            </a:endParaRPr>
          </a:p>
        </p:txBody>
      </p:sp>
      <p:sp>
        <p:nvSpPr>
          <p:cNvPr id="11" name="TextBox 10"/>
          <p:cNvSpPr txBox="1"/>
          <p:nvPr/>
        </p:nvSpPr>
        <p:spPr>
          <a:xfrm>
            <a:off x="5410200" y="3470083"/>
            <a:ext cx="2971800" cy="954107"/>
          </a:xfrm>
          <a:prstGeom prst="rect">
            <a:avLst/>
          </a:prstGeom>
          <a:noFill/>
        </p:spPr>
        <p:txBody>
          <a:bodyPr wrap="square" rtlCol="0">
            <a:spAutoFit/>
          </a:bodyPr>
          <a:lstStyle/>
          <a:p>
            <a:pPr lvl="0"/>
            <a:r>
              <a:rPr lang="bn-IN" sz="2800">
                <a:solidFill>
                  <a:srgbClr val="002060"/>
                </a:solidFill>
                <a:latin typeface="NikoshBAN" panose="02000000000000000000" pitchFamily="2" charset="0"/>
                <a:cs typeface="NikoshBAN" panose="02000000000000000000" pitchFamily="2" charset="0"/>
              </a:rPr>
              <a:t>বাংলা একাডেমি পুরস্কার ও একুশে পদক</a:t>
            </a:r>
            <a:endParaRPr lang="en-US" sz="2800">
              <a:solidFill>
                <a:srgbClr val="002060"/>
              </a:solidFill>
            </a:endParaRPr>
          </a:p>
        </p:txBody>
      </p:sp>
      <p:sp>
        <p:nvSpPr>
          <p:cNvPr id="12" name="TextBox 11"/>
          <p:cNvSpPr txBox="1"/>
          <p:nvPr/>
        </p:nvSpPr>
        <p:spPr>
          <a:xfrm>
            <a:off x="5410200" y="4855078"/>
            <a:ext cx="2971800" cy="523220"/>
          </a:xfrm>
          <a:prstGeom prst="rect">
            <a:avLst/>
          </a:prstGeom>
          <a:noFill/>
        </p:spPr>
        <p:txBody>
          <a:bodyPr wrap="square" rtlCol="0">
            <a:spAutoFit/>
          </a:bodyPr>
          <a:lstStyle/>
          <a:p>
            <a:pPr lvl="0"/>
            <a:r>
              <a:rPr lang="bn-IN" sz="2800" dirty="0" smtClean="0">
                <a:solidFill>
                  <a:schemeClr val="accent6">
                    <a:lumMod val="50000"/>
                  </a:schemeClr>
                </a:solidFill>
                <a:latin typeface="NikoshBAN" panose="02000000000000000000" pitchFamily="2" charset="0"/>
                <a:cs typeface="NikoshBAN" panose="02000000000000000000" pitchFamily="2" charset="0"/>
              </a:rPr>
              <a:t>মালব কৌশিক</a:t>
            </a:r>
            <a:endParaRPr lang="en-US" sz="2800" dirty="0">
              <a:solidFill>
                <a:schemeClr val="accent6">
                  <a:lumMod val="50000"/>
                </a:schemeClr>
              </a:solidFill>
            </a:endParaRPr>
          </a:p>
        </p:txBody>
      </p:sp>
    </p:spTree>
    <p:extLst>
      <p:ext uri="{BB962C8B-B14F-4D97-AF65-F5344CB8AC3E}">
        <p14:creationId xmlns:p14="http://schemas.microsoft.com/office/powerpoint/2010/main" val="146458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plus(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amond(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55748" y="1028703"/>
            <a:ext cx="644452" cy="675410"/>
            <a:chOff x="381000" y="793259"/>
            <a:chExt cx="644452" cy="675410"/>
          </a:xfrm>
          <a:solidFill>
            <a:srgbClr val="00B050"/>
          </a:solidFill>
        </p:grpSpPr>
        <p:sp>
          <p:nvSpPr>
            <p:cNvPr id="3" name="Teardrop 2"/>
            <p:cNvSpPr/>
            <p:nvPr/>
          </p:nvSpPr>
          <p:spPr>
            <a:xfrm>
              <a:off x="381000" y="1143000"/>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ardrop 3"/>
            <p:cNvSpPr/>
            <p:nvPr/>
          </p:nvSpPr>
          <p:spPr>
            <a:xfrm rot="16710452">
              <a:off x="720652" y="116386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ardrop 4"/>
            <p:cNvSpPr/>
            <p:nvPr/>
          </p:nvSpPr>
          <p:spPr>
            <a:xfrm rot="5686548">
              <a:off x="382823"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p:cNvSpPr/>
            <p:nvPr/>
          </p:nvSpPr>
          <p:spPr>
            <a:xfrm rot="10800000">
              <a:off x="720652"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7713625" y="5360039"/>
            <a:ext cx="644452" cy="675410"/>
            <a:chOff x="381000" y="793259"/>
            <a:chExt cx="644452" cy="675410"/>
          </a:xfrm>
          <a:solidFill>
            <a:srgbClr val="0070C0"/>
          </a:solidFill>
        </p:grpSpPr>
        <p:sp>
          <p:nvSpPr>
            <p:cNvPr id="9" name="Teardrop 8"/>
            <p:cNvSpPr/>
            <p:nvPr/>
          </p:nvSpPr>
          <p:spPr>
            <a:xfrm>
              <a:off x="381000" y="1143000"/>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rot="16710452">
              <a:off x="720652" y="116386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5686548">
              <a:off x="382823"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p:nvSpPr>
          <p:spPr>
            <a:xfrm rot="10800000">
              <a:off x="720652"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900726" y="5334000"/>
            <a:ext cx="644452" cy="675410"/>
            <a:chOff x="381000" y="793259"/>
            <a:chExt cx="644452" cy="675410"/>
          </a:xfrm>
          <a:solidFill>
            <a:srgbClr val="FFC000"/>
          </a:solidFill>
        </p:grpSpPr>
        <p:sp>
          <p:nvSpPr>
            <p:cNvPr id="14" name="Teardrop 13"/>
            <p:cNvSpPr/>
            <p:nvPr/>
          </p:nvSpPr>
          <p:spPr>
            <a:xfrm>
              <a:off x="381000" y="1143000"/>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p:nvSpPr>
          <p:spPr>
            <a:xfrm rot="16710452">
              <a:off x="720652" y="116386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p:cNvSpPr/>
            <p:nvPr/>
          </p:nvSpPr>
          <p:spPr>
            <a:xfrm rot="5686548">
              <a:off x="382823"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ardrop 16"/>
            <p:cNvSpPr/>
            <p:nvPr/>
          </p:nvSpPr>
          <p:spPr>
            <a:xfrm rot="10800000">
              <a:off x="720652"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713625" y="1022010"/>
            <a:ext cx="644452" cy="675410"/>
            <a:chOff x="381000" y="793259"/>
            <a:chExt cx="644452" cy="675410"/>
          </a:xfrm>
          <a:solidFill>
            <a:srgbClr val="FF0000"/>
          </a:solidFill>
        </p:grpSpPr>
        <p:sp>
          <p:nvSpPr>
            <p:cNvPr id="19" name="Teardrop 18"/>
            <p:cNvSpPr/>
            <p:nvPr/>
          </p:nvSpPr>
          <p:spPr>
            <a:xfrm>
              <a:off x="381000" y="1143000"/>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19"/>
            <p:cNvSpPr/>
            <p:nvPr/>
          </p:nvSpPr>
          <p:spPr>
            <a:xfrm rot="16710452">
              <a:off x="720652" y="116386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rot="5686548">
              <a:off x="382823"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rot="10800000">
              <a:off x="720652" y="793259"/>
              <a:ext cx="304800" cy="304800"/>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olded Corner 22"/>
          <p:cNvSpPr/>
          <p:nvPr/>
        </p:nvSpPr>
        <p:spPr>
          <a:xfrm>
            <a:off x="2457450" y="1707561"/>
            <a:ext cx="4229100" cy="3442879"/>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smtClean="0">
                <a:solidFill>
                  <a:srgbClr val="0070C0"/>
                </a:solidFill>
                <a:latin typeface="NikoshBAN" panose="02000000000000000000" pitchFamily="2" charset="0"/>
                <a:cs typeface="NikoshBAN" panose="02000000000000000000" pitchFamily="2" charset="0"/>
              </a:rPr>
              <a:t>আশা</a:t>
            </a:r>
          </a:p>
          <a:p>
            <a:pPr algn="ctr"/>
            <a:r>
              <a:rPr lang="bn-IN" sz="4800" dirty="0" smtClean="0">
                <a:solidFill>
                  <a:srgbClr val="FFC000"/>
                </a:solidFill>
                <a:latin typeface="NikoshBAN" panose="02000000000000000000" pitchFamily="2" charset="0"/>
                <a:cs typeface="NikoshBAN" panose="02000000000000000000" pitchFamily="2" charset="0"/>
              </a:rPr>
              <a:t>সিকান্দার আবু জাফর</a:t>
            </a:r>
            <a:endParaRPr lang="en-US" sz="4800"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29663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486</Words>
  <Application>Microsoft Office PowerPoint</Application>
  <PresentationFormat>On-screen Show (4:3)</PresentationFormat>
  <Paragraphs>94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 Md Ferdous Habib</dc:creator>
  <cp:lastModifiedBy>Jakia Barira</cp:lastModifiedBy>
  <cp:revision>61</cp:revision>
  <dcterms:created xsi:type="dcterms:W3CDTF">2006-08-16T00:00:00Z</dcterms:created>
  <dcterms:modified xsi:type="dcterms:W3CDTF">2020-02-14T17:14:57Z</dcterms:modified>
</cp:coreProperties>
</file>