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58" r:id="rId4"/>
    <p:sldId id="259" r:id="rId5"/>
    <p:sldId id="277" r:id="rId6"/>
    <p:sldId id="260" r:id="rId7"/>
    <p:sldId id="274" r:id="rId8"/>
    <p:sldId id="261" r:id="rId9"/>
    <p:sldId id="280" r:id="rId10"/>
    <p:sldId id="281" r:id="rId11"/>
    <p:sldId id="278" r:id="rId12"/>
    <p:sldId id="267" r:id="rId13"/>
    <p:sldId id="264" r:id="rId14"/>
    <p:sldId id="266" r:id="rId15"/>
    <p:sldId id="262" r:id="rId16"/>
    <p:sldId id="263" r:id="rId17"/>
    <p:sldId id="269" r:id="rId18"/>
    <p:sldId id="270" r:id="rId19"/>
    <p:sldId id="271" r:id="rId20"/>
    <p:sldId id="282" r:id="rId21"/>
    <p:sldId id="283" r:id="rId22"/>
    <p:sldId id="272" r:id="rId23"/>
    <p:sldId id="276"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E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660"/>
  </p:normalViewPr>
  <p:slideViewPr>
    <p:cSldViewPr snapToGrid="0">
      <p:cViewPr varScale="1">
        <p:scale>
          <a:sx n="83" d="100"/>
          <a:sy n="83" d="100"/>
        </p:scale>
        <p:origin x="1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5" Type="http://schemas.openxmlformats.org/officeDocument/2006/relationships/image" Target="../media/image23.jpg"/><Relationship Id="rId4" Type="http://schemas.openxmlformats.org/officeDocument/2006/relationships/image" Target="../media/image2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5" Type="http://schemas.openxmlformats.org/officeDocument/2006/relationships/image" Target="../media/image23.jpg"/><Relationship Id="rId4"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04D5D-A07A-4150-8701-4434496D27B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7DF1B91-D855-4F1C-ADAC-D90FE8C321F3}">
      <dgm:prSet phldrT="[Text]" phldr="1"/>
      <dgm:spPr>
        <a:blipFill rotWithShape="0">
          <a:blip xmlns:r="http://schemas.openxmlformats.org/officeDocument/2006/relationships" r:embed="rId1"/>
          <a:stretch>
            <a:fillRect/>
          </a:stretch>
        </a:blipFill>
      </dgm:spPr>
      <dgm:t>
        <a:bodyPr/>
        <a:lstStyle/>
        <a:p>
          <a:endParaRPr lang="en-US"/>
        </a:p>
      </dgm:t>
    </dgm:pt>
    <dgm:pt modelId="{D57EAD61-7C98-42AD-A3FB-58DBD4C6F0C4}" type="parTrans" cxnId="{9997CC26-B2A8-41C2-BFCA-E27E23CEA919}">
      <dgm:prSet/>
      <dgm:spPr/>
      <dgm:t>
        <a:bodyPr/>
        <a:lstStyle/>
        <a:p>
          <a:endParaRPr lang="en-US"/>
        </a:p>
      </dgm:t>
    </dgm:pt>
    <dgm:pt modelId="{7D41A671-EE23-453D-930D-71465EBA2DF0}" type="sibTrans" cxnId="{9997CC26-B2A8-41C2-BFCA-E27E23CEA919}">
      <dgm:prSet/>
      <dgm:spPr/>
      <dgm:t>
        <a:bodyPr/>
        <a:lstStyle/>
        <a:p>
          <a:endParaRPr lang="en-US"/>
        </a:p>
      </dgm:t>
    </dgm:pt>
    <dgm:pt modelId="{A0FDFD32-FDED-4595-9874-9D6FC864DD73}">
      <dgm:prSet phldrT="[Text]" phldr="1"/>
      <dgm:spPr>
        <a:blipFill rotWithShape="0">
          <a:blip xmlns:r="http://schemas.openxmlformats.org/officeDocument/2006/relationships" r:embed="rId2"/>
          <a:stretch>
            <a:fillRect/>
          </a:stretch>
        </a:blipFill>
      </dgm:spPr>
      <dgm:t>
        <a:bodyPr/>
        <a:lstStyle/>
        <a:p>
          <a:endParaRPr lang="en-US" dirty="0"/>
        </a:p>
      </dgm:t>
    </dgm:pt>
    <dgm:pt modelId="{CD8EE19B-863D-4D43-8BF3-A5D1CA95427E}" type="parTrans" cxnId="{C8E571E9-3924-4068-B832-61FA387736F5}">
      <dgm:prSet/>
      <dgm:spPr/>
      <dgm:t>
        <a:bodyPr/>
        <a:lstStyle/>
        <a:p>
          <a:endParaRPr lang="en-US"/>
        </a:p>
      </dgm:t>
    </dgm:pt>
    <dgm:pt modelId="{1CD4176A-667D-4092-A796-54630B2BF4ED}" type="sibTrans" cxnId="{C8E571E9-3924-4068-B832-61FA387736F5}">
      <dgm:prSet/>
      <dgm:spPr/>
      <dgm:t>
        <a:bodyPr/>
        <a:lstStyle/>
        <a:p>
          <a:endParaRPr lang="en-US"/>
        </a:p>
      </dgm:t>
    </dgm:pt>
    <dgm:pt modelId="{A3D80722-D7E2-466A-965F-568576FAB221}">
      <dgm:prSet phldrT="[Text]" phldr="1"/>
      <dgm:spPr>
        <a:blipFill rotWithShape="0">
          <a:blip xmlns:r="http://schemas.openxmlformats.org/officeDocument/2006/relationships" r:embed="rId3"/>
          <a:stretch>
            <a:fillRect/>
          </a:stretch>
        </a:blipFill>
      </dgm:spPr>
      <dgm:t>
        <a:bodyPr/>
        <a:lstStyle/>
        <a:p>
          <a:endParaRPr lang="en-US" dirty="0"/>
        </a:p>
      </dgm:t>
    </dgm:pt>
    <dgm:pt modelId="{EE36C33C-D157-489D-B67B-4D69249C3E1B}" type="parTrans" cxnId="{05474AE8-DC78-4424-970A-6A1FD0082A32}">
      <dgm:prSet/>
      <dgm:spPr/>
      <dgm:t>
        <a:bodyPr/>
        <a:lstStyle/>
        <a:p>
          <a:endParaRPr lang="en-US"/>
        </a:p>
      </dgm:t>
    </dgm:pt>
    <dgm:pt modelId="{98FC7080-9192-48EC-BAAA-A55CAF81533E}" type="sibTrans" cxnId="{05474AE8-DC78-4424-970A-6A1FD0082A32}">
      <dgm:prSet/>
      <dgm:spPr/>
      <dgm:t>
        <a:bodyPr/>
        <a:lstStyle/>
        <a:p>
          <a:endParaRPr lang="en-US"/>
        </a:p>
      </dgm:t>
    </dgm:pt>
    <dgm:pt modelId="{239F6B4E-D488-427F-BFEA-9A0BE7F57637}">
      <dgm:prSet phldrT="[Text]" phldr="1"/>
      <dgm:spPr>
        <a:blipFill rotWithShape="0">
          <a:blip xmlns:r="http://schemas.openxmlformats.org/officeDocument/2006/relationships" r:embed="rId4"/>
          <a:stretch>
            <a:fillRect/>
          </a:stretch>
        </a:blipFill>
      </dgm:spPr>
      <dgm:t>
        <a:bodyPr/>
        <a:lstStyle/>
        <a:p>
          <a:endParaRPr lang="en-US"/>
        </a:p>
      </dgm:t>
    </dgm:pt>
    <dgm:pt modelId="{49F96E97-CDF3-46E5-8994-BF7BAACC8787}" type="parTrans" cxnId="{E0604641-631C-43B1-834E-A037DE9FB0F0}">
      <dgm:prSet/>
      <dgm:spPr/>
      <dgm:t>
        <a:bodyPr/>
        <a:lstStyle/>
        <a:p>
          <a:endParaRPr lang="en-US"/>
        </a:p>
      </dgm:t>
    </dgm:pt>
    <dgm:pt modelId="{22B36A81-1847-4241-A52B-890D9F4C3540}" type="sibTrans" cxnId="{E0604641-631C-43B1-834E-A037DE9FB0F0}">
      <dgm:prSet/>
      <dgm:spPr/>
      <dgm:t>
        <a:bodyPr/>
        <a:lstStyle/>
        <a:p>
          <a:endParaRPr lang="en-US"/>
        </a:p>
      </dgm:t>
    </dgm:pt>
    <dgm:pt modelId="{F0E896F1-CD16-40B9-BD85-9AE6C6267E8A}">
      <dgm:prSet phldrT="[Text]" phldr="1"/>
      <dgm:spPr>
        <a:blipFill rotWithShape="0">
          <a:blip xmlns:r="http://schemas.openxmlformats.org/officeDocument/2006/relationships" r:embed="rId5"/>
          <a:stretch>
            <a:fillRect/>
          </a:stretch>
        </a:blipFill>
      </dgm:spPr>
      <dgm:t>
        <a:bodyPr/>
        <a:lstStyle/>
        <a:p>
          <a:endParaRPr lang="en-US" dirty="0"/>
        </a:p>
      </dgm:t>
    </dgm:pt>
    <dgm:pt modelId="{A4A5E678-A76E-40E8-B6AF-397C51C3E813}" type="parTrans" cxnId="{246D46B9-910F-429A-A8B1-9B5132307DAC}">
      <dgm:prSet/>
      <dgm:spPr/>
      <dgm:t>
        <a:bodyPr/>
        <a:lstStyle/>
        <a:p>
          <a:endParaRPr lang="en-US"/>
        </a:p>
      </dgm:t>
    </dgm:pt>
    <dgm:pt modelId="{BAA305C1-8CB4-4BDC-B3E7-0C86D883A54A}" type="sibTrans" cxnId="{246D46B9-910F-429A-A8B1-9B5132307DAC}">
      <dgm:prSet/>
      <dgm:spPr/>
      <dgm:t>
        <a:bodyPr/>
        <a:lstStyle/>
        <a:p>
          <a:endParaRPr lang="en-US"/>
        </a:p>
      </dgm:t>
    </dgm:pt>
    <dgm:pt modelId="{FEE4A1BA-FCA5-471B-9C6A-C2828ED37223}" type="pres">
      <dgm:prSet presAssocID="{99904D5D-A07A-4150-8701-4434496D27B4}" presName="cycle" presStyleCnt="0">
        <dgm:presLayoutVars>
          <dgm:chMax val="1"/>
          <dgm:dir/>
          <dgm:animLvl val="ctr"/>
          <dgm:resizeHandles val="exact"/>
        </dgm:presLayoutVars>
      </dgm:prSet>
      <dgm:spPr/>
      <dgm:t>
        <a:bodyPr/>
        <a:lstStyle/>
        <a:p>
          <a:endParaRPr lang="en-US"/>
        </a:p>
      </dgm:t>
    </dgm:pt>
    <dgm:pt modelId="{80401EFB-BC60-4386-B2AB-27546261E9D9}" type="pres">
      <dgm:prSet presAssocID="{F7DF1B91-D855-4F1C-ADAC-D90FE8C321F3}" presName="centerShape" presStyleLbl="node0" presStyleIdx="0" presStyleCnt="1" custScaleX="148162" custScaleY="99648" custLinFactNeighborX="-5833" custLinFactNeighborY="-270"/>
      <dgm:spPr/>
      <dgm:t>
        <a:bodyPr/>
        <a:lstStyle/>
        <a:p>
          <a:endParaRPr lang="en-US"/>
        </a:p>
      </dgm:t>
    </dgm:pt>
    <dgm:pt modelId="{B1DCFDC7-6EC3-4F28-95CD-2A3DAB322C83}" type="pres">
      <dgm:prSet presAssocID="{CD8EE19B-863D-4D43-8BF3-A5D1CA95427E}" presName="Name9" presStyleLbl="parChTrans1D2" presStyleIdx="0" presStyleCnt="4" custScaleX="2000000" custScaleY="61452"/>
      <dgm:spPr/>
      <dgm:t>
        <a:bodyPr/>
        <a:lstStyle/>
        <a:p>
          <a:endParaRPr lang="en-US"/>
        </a:p>
      </dgm:t>
    </dgm:pt>
    <dgm:pt modelId="{5FD8326E-74B0-4CA7-AE75-764AE7D5EAF4}" type="pres">
      <dgm:prSet presAssocID="{CD8EE19B-863D-4D43-8BF3-A5D1CA95427E}" presName="connTx" presStyleLbl="parChTrans1D2" presStyleIdx="0" presStyleCnt="4"/>
      <dgm:spPr/>
      <dgm:t>
        <a:bodyPr/>
        <a:lstStyle/>
        <a:p>
          <a:endParaRPr lang="en-US"/>
        </a:p>
      </dgm:t>
    </dgm:pt>
    <dgm:pt modelId="{C9143402-870E-4D36-A566-5F9F9498368D}" type="pres">
      <dgm:prSet presAssocID="{A0FDFD32-FDED-4595-9874-9D6FC864DD73}" presName="node" presStyleLbl="node1" presStyleIdx="0" presStyleCnt="4" custScaleX="148162" custScaleY="99648" custRadScaleRad="92765" custRadScaleInc="-14444">
        <dgm:presLayoutVars>
          <dgm:bulletEnabled val="1"/>
        </dgm:presLayoutVars>
      </dgm:prSet>
      <dgm:spPr/>
      <dgm:t>
        <a:bodyPr/>
        <a:lstStyle/>
        <a:p>
          <a:endParaRPr lang="en-US"/>
        </a:p>
      </dgm:t>
    </dgm:pt>
    <dgm:pt modelId="{D242B592-469F-4BC9-AC00-D2094C8ACE22}" type="pres">
      <dgm:prSet presAssocID="{EE36C33C-D157-489D-B67B-4D69249C3E1B}" presName="Name9" presStyleLbl="parChTrans1D2" presStyleIdx="1" presStyleCnt="4" custScaleX="2000000" custScaleY="61452"/>
      <dgm:spPr/>
      <dgm:t>
        <a:bodyPr/>
        <a:lstStyle/>
        <a:p>
          <a:endParaRPr lang="en-US"/>
        </a:p>
      </dgm:t>
    </dgm:pt>
    <dgm:pt modelId="{5246F547-C215-470B-A5F5-5AE0BFF2CFD9}" type="pres">
      <dgm:prSet presAssocID="{EE36C33C-D157-489D-B67B-4D69249C3E1B}" presName="connTx" presStyleLbl="parChTrans1D2" presStyleIdx="1" presStyleCnt="4"/>
      <dgm:spPr/>
      <dgm:t>
        <a:bodyPr/>
        <a:lstStyle/>
        <a:p>
          <a:endParaRPr lang="en-US"/>
        </a:p>
      </dgm:t>
    </dgm:pt>
    <dgm:pt modelId="{EC21740F-1BAA-46A2-912E-672DCCF0705C}" type="pres">
      <dgm:prSet presAssocID="{A3D80722-D7E2-466A-965F-568576FAB221}" presName="node" presStyleLbl="node1" presStyleIdx="1" presStyleCnt="4" custScaleX="148162" custScaleY="99648" custRadScaleRad="154946" custRadScaleInc="4831">
        <dgm:presLayoutVars>
          <dgm:bulletEnabled val="1"/>
        </dgm:presLayoutVars>
      </dgm:prSet>
      <dgm:spPr/>
      <dgm:t>
        <a:bodyPr/>
        <a:lstStyle/>
        <a:p>
          <a:endParaRPr lang="en-US"/>
        </a:p>
      </dgm:t>
    </dgm:pt>
    <dgm:pt modelId="{8566F207-C5F0-4F2B-8960-2A2CF7A54106}" type="pres">
      <dgm:prSet presAssocID="{49F96E97-CDF3-46E5-8994-BF7BAACC8787}" presName="Name9" presStyleLbl="parChTrans1D2" presStyleIdx="2" presStyleCnt="4" custScaleX="2000000" custScaleY="61452"/>
      <dgm:spPr/>
      <dgm:t>
        <a:bodyPr/>
        <a:lstStyle/>
        <a:p>
          <a:endParaRPr lang="en-US"/>
        </a:p>
      </dgm:t>
    </dgm:pt>
    <dgm:pt modelId="{051BF43E-4A2F-44C1-BB38-221D25CEF5DB}" type="pres">
      <dgm:prSet presAssocID="{49F96E97-CDF3-46E5-8994-BF7BAACC8787}" presName="connTx" presStyleLbl="parChTrans1D2" presStyleIdx="2" presStyleCnt="4"/>
      <dgm:spPr/>
      <dgm:t>
        <a:bodyPr/>
        <a:lstStyle/>
        <a:p>
          <a:endParaRPr lang="en-US"/>
        </a:p>
      </dgm:t>
    </dgm:pt>
    <dgm:pt modelId="{9C97D8A5-67CB-4D44-99CB-666355B956AA}" type="pres">
      <dgm:prSet presAssocID="{239F6B4E-D488-427F-BFEA-9A0BE7F57637}" presName="node" presStyleLbl="node1" presStyleIdx="2" presStyleCnt="4" custScaleX="148162" custScaleY="99648" custRadScaleRad="98156" custRadScaleInc="12126">
        <dgm:presLayoutVars>
          <dgm:bulletEnabled val="1"/>
        </dgm:presLayoutVars>
      </dgm:prSet>
      <dgm:spPr/>
      <dgm:t>
        <a:bodyPr/>
        <a:lstStyle/>
        <a:p>
          <a:endParaRPr lang="en-US"/>
        </a:p>
      </dgm:t>
    </dgm:pt>
    <dgm:pt modelId="{5A057810-1646-4576-81AB-A4E2C662057C}" type="pres">
      <dgm:prSet presAssocID="{A4A5E678-A76E-40E8-B6AF-397C51C3E813}" presName="Name9" presStyleLbl="parChTrans1D2" presStyleIdx="3" presStyleCnt="4" custScaleX="2000000" custScaleY="61452"/>
      <dgm:spPr/>
      <dgm:t>
        <a:bodyPr/>
        <a:lstStyle/>
        <a:p>
          <a:endParaRPr lang="en-US"/>
        </a:p>
      </dgm:t>
    </dgm:pt>
    <dgm:pt modelId="{4ECB2744-3CE8-4736-A9C3-EE3CBB1DBA02}" type="pres">
      <dgm:prSet presAssocID="{A4A5E678-A76E-40E8-B6AF-397C51C3E813}" presName="connTx" presStyleLbl="parChTrans1D2" presStyleIdx="3" presStyleCnt="4"/>
      <dgm:spPr/>
      <dgm:t>
        <a:bodyPr/>
        <a:lstStyle/>
        <a:p>
          <a:endParaRPr lang="en-US"/>
        </a:p>
      </dgm:t>
    </dgm:pt>
    <dgm:pt modelId="{34972704-0361-4C5D-A9AA-D23C532723AD}" type="pres">
      <dgm:prSet presAssocID="{F0E896F1-CD16-40B9-BD85-9AE6C6267E8A}" presName="node" presStyleLbl="node1" presStyleIdx="3" presStyleCnt="4" custScaleX="148162" custScaleY="99648" custRadScaleRad="158957" custRadScaleInc="-2839">
        <dgm:presLayoutVars>
          <dgm:bulletEnabled val="1"/>
        </dgm:presLayoutVars>
      </dgm:prSet>
      <dgm:spPr/>
      <dgm:t>
        <a:bodyPr/>
        <a:lstStyle/>
        <a:p>
          <a:endParaRPr lang="en-US"/>
        </a:p>
      </dgm:t>
    </dgm:pt>
  </dgm:ptLst>
  <dgm:cxnLst>
    <dgm:cxn modelId="{A5697467-9697-4D16-81B3-0EB600E27D35}" type="presOf" srcId="{A4A5E678-A76E-40E8-B6AF-397C51C3E813}" destId="{4ECB2744-3CE8-4736-A9C3-EE3CBB1DBA02}" srcOrd="1" destOrd="0" presId="urn:microsoft.com/office/officeart/2005/8/layout/radial1"/>
    <dgm:cxn modelId="{46C97453-1A82-4858-A4B0-67953D776A62}" type="presOf" srcId="{F0E896F1-CD16-40B9-BD85-9AE6C6267E8A}" destId="{34972704-0361-4C5D-A9AA-D23C532723AD}" srcOrd="0" destOrd="0" presId="urn:microsoft.com/office/officeart/2005/8/layout/radial1"/>
    <dgm:cxn modelId="{41FB3BCB-F09D-4CCD-9E91-B3614E754DA0}" type="presOf" srcId="{99904D5D-A07A-4150-8701-4434496D27B4}" destId="{FEE4A1BA-FCA5-471B-9C6A-C2828ED37223}" srcOrd="0" destOrd="0" presId="urn:microsoft.com/office/officeart/2005/8/layout/radial1"/>
    <dgm:cxn modelId="{B0579B5B-5FC6-4C5C-B2E4-395392065813}" type="presOf" srcId="{EE36C33C-D157-489D-B67B-4D69249C3E1B}" destId="{D242B592-469F-4BC9-AC00-D2094C8ACE22}" srcOrd="0" destOrd="0" presId="urn:microsoft.com/office/officeart/2005/8/layout/radial1"/>
    <dgm:cxn modelId="{C8E571E9-3924-4068-B832-61FA387736F5}" srcId="{F7DF1B91-D855-4F1C-ADAC-D90FE8C321F3}" destId="{A0FDFD32-FDED-4595-9874-9D6FC864DD73}" srcOrd="0" destOrd="0" parTransId="{CD8EE19B-863D-4D43-8BF3-A5D1CA95427E}" sibTransId="{1CD4176A-667D-4092-A796-54630B2BF4ED}"/>
    <dgm:cxn modelId="{E36390D9-B01C-4F10-9650-965B75F369B1}" type="presOf" srcId="{F7DF1B91-D855-4F1C-ADAC-D90FE8C321F3}" destId="{80401EFB-BC60-4386-B2AB-27546261E9D9}" srcOrd="0" destOrd="0" presId="urn:microsoft.com/office/officeart/2005/8/layout/radial1"/>
    <dgm:cxn modelId="{353A31DC-C4AA-491C-A851-C77469999C93}" type="presOf" srcId="{49F96E97-CDF3-46E5-8994-BF7BAACC8787}" destId="{051BF43E-4A2F-44C1-BB38-221D25CEF5DB}" srcOrd="1" destOrd="0" presId="urn:microsoft.com/office/officeart/2005/8/layout/radial1"/>
    <dgm:cxn modelId="{DB2BFAA4-B88F-498B-8219-B46BCB105716}" type="presOf" srcId="{CD8EE19B-863D-4D43-8BF3-A5D1CA95427E}" destId="{B1DCFDC7-6EC3-4F28-95CD-2A3DAB322C83}" srcOrd="0" destOrd="0" presId="urn:microsoft.com/office/officeart/2005/8/layout/radial1"/>
    <dgm:cxn modelId="{246D46B9-910F-429A-A8B1-9B5132307DAC}" srcId="{F7DF1B91-D855-4F1C-ADAC-D90FE8C321F3}" destId="{F0E896F1-CD16-40B9-BD85-9AE6C6267E8A}" srcOrd="3" destOrd="0" parTransId="{A4A5E678-A76E-40E8-B6AF-397C51C3E813}" sibTransId="{BAA305C1-8CB4-4BDC-B3E7-0C86D883A54A}"/>
    <dgm:cxn modelId="{E0604641-631C-43B1-834E-A037DE9FB0F0}" srcId="{F7DF1B91-D855-4F1C-ADAC-D90FE8C321F3}" destId="{239F6B4E-D488-427F-BFEA-9A0BE7F57637}" srcOrd="2" destOrd="0" parTransId="{49F96E97-CDF3-46E5-8994-BF7BAACC8787}" sibTransId="{22B36A81-1847-4241-A52B-890D9F4C3540}"/>
    <dgm:cxn modelId="{1CF4A31D-CA2C-446D-8C97-5876C2516969}" type="presOf" srcId="{EE36C33C-D157-489D-B67B-4D69249C3E1B}" destId="{5246F547-C215-470B-A5F5-5AE0BFF2CFD9}" srcOrd="1" destOrd="0" presId="urn:microsoft.com/office/officeart/2005/8/layout/radial1"/>
    <dgm:cxn modelId="{4AA61A5C-BBCE-4461-916A-9AE0C4D4E37D}" type="presOf" srcId="{A3D80722-D7E2-466A-965F-568576FAB221}" destId="{EC21740F-1BAA-46A2-912E-672DCCF0705C}" srcOrd="0" destOrd="0" presId="urn:microsoft.com/office/officeart/2005/8/layout/radial1"/>
    <dgm:cxn modelId="{05474AE8-DC78-4424-970A-6A1FD0082A32}" srcId="{F7DF1B91-D855-4F1C-ADAC-D90FE8C321F3}" destId="{A3D80722-D7E2-466A-965F-568576FAB221}" srcOrd="1" destOrd="0" parTransId="{EE36C33C-D157-489D-B67B-4D69249C3E1B}" sibTransId="{98FC7080-9192-48EC-BAAA-A55CAF81533E}"/>
    <dgm:cxn modelId="{D6844FFC-6D36-47B7-BD53-2D9DA3B3F8A5}" type="presOf" srcId="{239F6B4E-D488-427F-BFEA-9A0BE7F57637}" destId="{9C97D8A5-67CB-4D44-99CB-666355B956AA}" srcOrd="0" destOrd="0" presId="urn:microsoft.com/office/officeart/2005/8/layout/radial1"/>
    <dgm:cxn modelId="{4900800A-3108-45D9-8D10-A4C860051AB6}" type="presOf" srcId="{CD8EE19B-863D-4D43-8BF3-A5D1CA95427E}" destId="{5FD8326E-74B0-4CA7-AE75-764AE7D5EAF4}" srcOrd="1" destOrd="0" presId="urn:microsoft.com/office/officeart/2005/8/layout/radial1"/>
    <dgm:cxn modelId="{63D697E6-154F-4F0D-BA0D-C3A36E502208}" type="presOf" srcId="{A0FDFD32-FDED-4595-9874-9D6FC864DD73}" destId="{C9143402-870E-4D36-A566-5F9F9498368D}" srcOrd="0" destOrd="0" presId="urn:microsoft.com/office/officeart/2005/8/layout/radial1"/>
    <dgm:cxn modelId="{9BA3D4BC-B018-4678-A093-91BB1026B90B}" type="presOf" srcId="{A4A5E678-A76E-40E8-B6AF-397C51C3E813}" destId="{5A057810-1646-4576-81AB-A4E2C662057C}" srcOrd="0" destOrd="0" presId="urn:microsoft.com/office/officeart/2005/8/layout/radial1"/>
    <dgm:cxn modelId="{751AF0E7-1802-461D-BE63-9B3716D66D18}" type="presOf" srcId="{49F96E97-CDF3-46E5-8994-BF7BAACC8787}" destId="{8566F207-C5F0-4F2B-8960-2A2CF7A54106}" srcOrd="0" destOrd="0" presId="urn:microsoft.com/office/officeart/2005/8/layout/radial1"/>
    <dgm:cxn modelId="{9997CC26-B2A8-41C2-BFCA-E27E23CEA919}" srcId="{99904D5D-A07A-4150-8701-4434496D27B4}" destId="{F7DF1B91-D855-4F1C-ADAC-D90FE8C321F3}" srcOrd="0" destOrd="0" parTransId="{D57EAD61-7C98-42AD-A3FB-58DBD4C6F0C4}" sibTransId="{7D41A671-EE23-453D-930D-71465EBA2DF0}"/>
    <dgm:cxn modelId="{1E1BAF04-9D79-4DE7-867C-AC311A21176B}" type="presParOf" srcId="{FEE4A1BA-FCA5-471B-9C6A-C2828ED37223}" destId="{80401EFB-BC60-4386-B2AB-27546261E9D9}" srcOrd="0" destOrd="0" presId="urn:microsoft.com/office/officeart/2005/8/layout/radial1"/>
    <dgm:cxn modelId="{827AC632-2D44-4728-8AB9-E01D6C79F7B2}" type="presParOf" srcId="{FEE4A1BA-FCA5-471B-9C6A-C2828ED37223}" destId="{B1DCFDC7-6EC3-4F28-95CD-2A3DAB322C83}" srcOrd="1" destOrd="0" presId="urn:microsoft.com/office/officeart/2005/8/layout/radial1"/>
    <dgm:cxn modelId="{80FEA1CF-A720-48E8-9895-C5D0513C7054}" type="presParOf" srcId="{B1DCFDC7-6EC3-4F28-95CD-2A3DAB322C83}" destId="{5FD8326E-74B0-4CA7-AE75-764AE7D5EAF4}" srcOrd="0" destOrd="0" presId="urn:microsoft.com/office/officeart/2005/8/layout/radial1"/>
    <dgm:cxn modelId="{773548C9-ADD9-46FC-A058-5797AE24CEFA}" type="presParOf" srcId="{FEE4A1BA-FCA5-471B-9C6A-C2828ED37223}" destId="{C9143402-870E-4D36-A566-5F9F9498368D}" srcOrd="2" destOrd="0" presId="urn:microsoft.com/office/officeart/2005/8/layout/radial1"/>
    <dgm:cxn modelId="{ABDB83E7-603D-4E08-AE4D-B656E284211C}" type="presParOf" srcId="{FEE4A1BA-FCA5-471B-9C6A-C2828ED37223}" destId="{D242B592-469F-4BC9-AC00-D2094C8ACE22}" srcOrd="3" destOrd="0" presId="urn:microsoft.com/office/officeart/2005/8/layout/radial1"/>
    <dgm:cxn modelId="{F07646B8-8E0A-4B88-A47F-F1041018492C}" type="presParOf" srcId="{D242B592-469F-4BC9-AC00-D2094C8ACE22}" destId="{5246F547-C215-470B-A5F5-5AE0BFF2CFD9}" srcOrd="0" destOrd="0" presId="urn:microsoft.com/office/officeart/2005/8/layout/radial1"/>
    <dgm:cxn modelId="{EA524DD9-2A48-4924-9282-945EC1A806E5}" type="presParOf" srcId="{FEE4A1BA-FCA5-471B-9C6A-C2828ED37223}" destId="{EC21740F-1BAA-46A2-912E-672DCCF0705C}" srcOrd="4" destOrd="0" presId="urn:microsoft.com/office/officeart/2005/8/layout/radial1"/>
    <dgm:cxn modelId="{EAF2346E-07AB-4760-AD3D-D45370C69DF5}" type="presParOf" srcId="{FEE4A1BA-FCA5-471B-9C6A-C2828ED37223}" destId="{8566F207-C5F0-4F2B-8960-2A2CF7A54106}" srcOrd="5" destOrd="0" presId="urn:microsoft.com/office/officeart/2005/8/layout/radial1"/>
    <dgm:cxn modelId="{A57CD459-31E0-439B-9681-EFBE84DEB65C}" type="presParOf" srcId="{8566F207-C5F0-4F2B-8960-2A2CF7A54106}" destId="{051BF43E-4A2F-44C1-BB38-221D25CEF5DB}" srcOrd="0" destOrd="0" presId="urn:microsoft.com/office/officeart/2005/8/layout/radial1"/>
    <dgm:cxn modelId="{4EB3C2BC-E10D-43BA-8E11-454A82EFAA8D}" type="presParOf" srcId="{FEE4A1BA-FCA5-471B-9C6A-C2828ED37223}" destId="{9C97D8A5-67CB-4D44-99CB-666355B956AA}" srcOrd="6" destOrd="0" presId="urn:microsoft.com/office/officeart/2005/8/layout/radial1"/>
    <dgm:cxn modelId="{A5F4B1CA-4B10-4FA2-A1EB-EEE48FE21D37}" type="presParOf" srcId="{FEE4A1BA-FCA5-471B-9C6A-C2828ED37223}" destId="{5A057810-1646-4576-81AB-A4E2C662057C}" srcOrd="7" destOrd="0" presId="urn:microsoft.com/office/officeart/2005/8/layout/radial1"/>
    <dgm:cxn modelId="{9C6F034C-65BC-45E8-9FC8-485CA51F8FA1}" type="presParOf" srcId="{5A057810-1646-4576-81AB-A4E2C662057C}" destId="{4ECB2744-3CE8-4736-A9C3-EE3CBB1DBA02}" srcOrd="0" destOrd="0" presId="urn:microsoft.com/office/officeart/2005/8/layout/radial1"/>
    <dgm:cxn modelId="{ACD0ED44-9BD9-4D75-A136-0A9EC48DB6B8}" type="presParOf" srcId="{FEE4A1BA-FCA5-471B-9C6A-C2828ED37223}" destId="{34972704-0361-4C5D-A9AA-D23C532723A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C36F0-1620-4642-952F-FC61E014F20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57CFD9C-962E-4075-A6AB-B7B6557A6BAC}">
      <dgm:prSet phldrT="[Text]" custT="1">
        <dgm:style>
          <a:lnRef idx="2">
            <a:schemeClr val="accent1"/>
          </a:lnRef>
          <a:fillRef idx="1">
            <a:schemeClr val="lt1"/>
          </a:fillRef>
          <a:effectRef idx="0">
            <a:schemeClr val="accent1"/>
          </a:effectRef>
          <a:fontRef idx="minor">
            <a:schemeClr val="dk1"/>
          </a:fontRef>
        </dgm:style>
      </dgm:prSet>
      <dgm:spPr/>
      <dgm:t>
        <a:bodyPr/>
        <a:lstStyle/>
        <a:p>
          <a:r>
            <a:rPr lang="bn-IN" sz="2800" dirty="0" smtClean="0">
              <a:solidFill>
                <a:sysClr val="windowText" lastClr="000000"/>
              </a:solidFill>
              <a:latin typeface="NikoshBAN" panose="02000000000000000000" pitchFamily="2" charset="0"/>
              <a:cs typeface="NikoshBAN" panose="02000000000000000000" pitchFamily="2" charset="0"/>
            </a:rPr>
            <a:t>বই পড়লে/সাহিত্য চর্চা করলে জানা যায়</a:t>
          </a:r>
          <a:endParaRPr lang="en-US" sz="2800" dirty="0">
            <a:solidFill>
              <a:sysClr val="windowText" lastClr="000000"/>
            </a:solidFill>
            <a:latin typeface="NikoshBAN" panose="02000000000000000000" pitchFamily="2" charset="0"/>
            <a:cs typeface="NikoshBAN" panose="02000000000000000000" pitchFamily="2" charset="0"/>
          </a:endParaRPr>
        </a:p>
      </dgm:t>
    </dgm:pt>
    <dgm:pt modelId="{C1E3F0E9-8A75-4A35-855C-0523F6964BF4}" type="parTrans" cxnId="{8605BBE1-2FC4-4F47-B5B5-F13EA9DF05F4}">
      <dgm:prSet/>
      <dgm:spPr/>
      <dgm:t>
        <a:bodyPr/>
        <a:lstStyle/>
        <a:p>
          <a:endParaRPr lang="en-US"/>
        </a:p>
      </dgm:t>
    </dgm:pt>
    <dgm:pt modelId="{3840382F-E40E-49D8-A740-9401E977422B}" type="sibTrans" cxnId="{8605BBE1-2FC4-4F47-B5B5-F13EA9DF05F4}">
      <dgm:prSet/>
      <dgm:spPr/>
      <dgm:t>
        <a:bodyPr/>
        <a:lstStyle/>
        <a:p>
          <a:endParaRPr lang="en-US"/>
        </a:p>
      </dgm:t>
    </dgm:pt>
    <dgm:pt modelId="{88B5DDD0-340B-473F-9F2B-F183DB8D161D}">
      <dgm:prSet phldrT="[Text]" custT="1"/>
      <dgm:spPr>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r>
            <a:rPr lang="bn-IN" sz="2400" dirty="0" smtClean="0">
              <a:solidFill>
                <a:sysClr val="windowText" lastClr="000000"/>
              </a:solidFill>
              <a:latin typeface="NikoshBAN" panose="02000000000000000000" pitchFamily="2" charset="0"/>
              <a:cs typeface="NikoshBAN" panose="02000000000000000000" pitchFamily="2" charset="0"/>
            </a:rPr>
            <a:t>বিভিন্ন মনীষীদের সফলগাঁথা </a:t>
          </a:r>
          <a:endParaRPr lang="en-US" sz="2400" dirty="0">
            <a:solidFill>
              <a:sysClr val="windowText" lastClr="000000"/>
            </a:solidFill>
            <a:latin typeface="NikoshBAN" panose="02000000000000000000" pitchFamily="2" charset="0"/>
            <a:cs typeface="NikoshBAN" panose="02000000000000000000" pitchFamily="2" charset="0"/>
          </a:endParaRPr>
        </a:p>
      </dgm:t>
    </dgm:pt>
    <dgm:pt modelId="{2AC78B72-CE13-4F81-8120-E7B897180FA4}" type="parTrans" cxnId="{7AAAE35D-6FE4-4C9F-ACB7-78EBE4C664D1}">
      <dgm:prSet/>
      <dgm:spPr/>
      <dgm:t>
        <a:bodyPr/>
        <a:lstStyle/>
        <a:p>
          <a:endParaRPr lang="en-US"/>
        </a:p>
      </dgm:t>
    </dgm:pt>
    <dgm:pt modelId="{63247419-9CB5-4B1E-BC61-2C84A3BED692}" type="sibTrans" cxnId="{7AAAE35D-6FE4-4C9F-ACB7-78EBE4C664D1}">
      <dgm:prSet/>
      <dgm:spPr/>
      <dgm:t>
        <a:bodyPr/>
        <a:lstStyle/>
        <a:p>
          <a:endParaRPr lang="en-US"/>
        </a:p>
      </dgm:t>
    </dgm:pt>
    <dgm:pt modelId="{11B3F8C0-546D-4B3B-A1A0-CB5873962B4B}">
      <dgm:prSet phldrT="[Text]" custT="1"/>
      <dgm:spPr>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r>
            <a:rPr lang="bn-IN" sz="2400" dirty="0" smtClean="0">
              <a:solidFill>
                <a:sysClr val="windowText" lastClr="000000"/>
              </a:solidFill>
              <a:latin typeface="NikoshBAN" panose="02000000000000000000" pitchFamily="2" charset="0"/>
              <a:cs typeface="NikoshBAN" panose="02000000000000000000" pitchFamily="2" charset="0"/>
            </a:rPr>
            <a:t>রোমাঞ্চকর অভিযান </a:t>
          </a:r>
          <a:endParaRPr lang="en-US" sz="2400" dirty="0">
            <a:solidFill>
              <a:sysClr val="windowText" lastClr="000000"/>
            </a:solidFill>
            <a:latin typeface="NikoshBAN" panose="02000000000000000000" pitchFamily="2" charset="0"/>
            <a:cs typeface="NikoshBAN" panose="02000000000000000000" pitchFamily="2" charset="0"/>
          </a:endParaRPr>
        </a:p>
      </dgm:t>
    </dgm:pt>
    <dgm:pt modelId="{8DEE94C2-4C50-4EB2-BD0E-659074131976}" type="parTrans" cxnId="{22154C34-EF37-4576-A1F9-BF7CC27E367C}">
      <dgm:prSet/>
      <dgm:spPr/>
      <dgm:t>
        <a:bodyPr/>
        <a:lstStyle/>
        <a:p>
          <a:endParaRPr lang="en-US"/>
        </a:p>
      </dgm:t>
    </dgm:pt>
    <dgm:pt modelId="{D83CA95C-797D-4DD3-A8F9-96E067F59B6F}" type="sibTrans" cxnId="{22154C34-EF37-4576-A1F9-BF7CC27E367C}">
      <dgm:prSet/>
      <dgm:spPr/>
      <dgm:t>
        <a:bodyPr/>
        <a:lstStyle/>
        <a:p>
          <a:endParaRPr lang="en-US"/>
        </a:p>
      </dgm:t>
    </dgm:pt>
    <dgm:pt modelId="{D588E0E4-C810-4590-B1AB-89F8F1798092}">
      <dgm:prSet phldrT="[Text]" custT="1"/>
      <dgm:spPr>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r>
            <a:rPr lang="bn-IN" sz="2400" dirty="0" smtClean="0">
              <a:solidFill>
                <a:sysClr val="windowText" lastClr="000000"/>
              </a:solidFill>
              <a:latin typeface="NikoshBAN" panose="02000000000000000000" pitchFamily="2" charset="0"/>
              <a:cs typeface="NikoshBAN" panose="02000000000000000000" pitchFamily="2" charset="0"/>
            </a:rPr>
            <a:t>আধুনিক বিজ্ঞান,মহাবিশ্ব</a:t>
          </a:r>
        </a:p>
        <a:p>
          <a:r>
            <a:rPr lang="bn-IN" sz="2400" dirty="0" smtClean="0">
              <a:solidFill>
                <a:sysClr val="windowText" lastClr="000000"/>
              </a:solidFill>
              <a:latin typeface="NikoshBAN" panose="02000000000000000000" pitchFamily="2" charset="0"/>
              <a:cs typeface="NikoshBAN" panose="02000000000000000000" pitchFamily="2" charset="0"/>
            </a:rPr>
            <a:t>...</a:t>
          </a:r>
          <a:endParaRPr lang="en-US" sz="2400" dirty="0">
            <a:solidFill>
              <a:sysClr val="windowText" lastClr="000000"/>
            </a:solidFill>
            <a:latin typeface="NikoshBAN" panose="02000000000000000000" pitchFamily="2" charset="0"/>
            <a:cs typeface="NikoshBAN" panose="02000000000000000000" pitchFamily="2" charset="0"/>
          </a:endParaRPr>
        </a:p>
      </dgm:t>
    </dgm:pt>
    <dgm:pt modelId="{149659F2-70A3-4395-8442-2513E37C43F4}" type="parTrans" cxnId="{3C6C6974-E0E2-47F1-A35A-6F816790CA71}">
      <dgm:prSet/>
      <dgm:spPr/>
      <dgm:t>
        <a:bodyPr/>
        <a:lstStyle/>
        <a:p>
          <a:endParaRPr lang="en-US"/>
        </a:p>
      </dgm:t>
    </dgm:pt>
    <dgm:pt modelId="{C242D9BA-7793-4126-8F20-B03A43A216FF}" type="sibTrans" cxnId="{3C6C6974-E0E2-47F1-A35A-6F816790CA71}">
      <dgm:prSet/>
      <dgm:spPr/>
      <dgm:t>
        <a:bodyPr/>
        <a:lstStyle/>
        <a:p>
          <a:endParaRPr lang="en-US"/>
        </a:p>
      </dgm:t>
    </dgm:pt>
    <dgm:pt modelId="{6865AF25-4006-4E9D-BFBD-458397847CFC}">
      <dgm:prSet phldrT="[Text]" custT="1"/>
      <dgm:spPr>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r>
            <a:rPr lang="bn-IN" sz="2400" dirty="0" smtClean="0">
              <a:solidFill>
                <a:sysClr val="windowText" lastClr="000000"/>
              </a:solidFill>
              <a:latin typeface="NikoshBAN" panose="02000000000000000000" pitchFamily="2" charset="0"/>
              <a:cs typeface="NikoshBAN" panose="02000000000000000000" pitchFamily="2" charset="0"/>
            </a:rPr>
            <a:t>বিভিন্ন দেশের ইতিহাস,সংস্কৃতি</a:t>
          </a:r>
        </a:p>
        <a:p>
          <a:r>
            <a:rPr lang="bn-IN" sz="2400" dirty="0" smtClean="0">
              <a:solidFill>
                <a:sysClr val="windowText" lastClr="000000"/>
              </a:solidFill>
              <a:latin typeface="NikoshBAN" panose="02000000000000000000" pitchFamily="2" charset="0"/>
              <a:cs typeface="NikoshBAN" panose="02000000000000000000" pitchFamily="2" charset="0"/>
            </a:rPr>
            <a:t>...</a:t>
          </a:r>
          <a:endParaRPr lang="en-US" sz="2400" dirty="0">
            <a:solidFill>
              <a:sysClr val="windowText" lastClr="000000"/>
            </a:solidFill>
            <a:latin typeface="NikoshBAN" panose="02000000000000000000" pitchFamily="2" charset="0"/>
            <a:cs typeface="NikoshBAN" panose="02000000000000000000" pitchFamily="2" charset="0"/>
          </a:endParaRPr>
        </a:p>
      </dgm:t>
    </dgm:pt>
    <dgm:pt modelId="{2899E504-0A20-46D3-920B-6247E99940E5}" type="parTrans" cxnId="{8FEEA320-4CA3-46BD-A7C6-2D8FB2180C30}">
      <dgm:prSet/>
      <dgm:spPr/>
      <dgm:t>
        <a:bodyPr/>
        <a:lstStyle/>
        <a:p>
          <a:endParaRPr lang="en-US"/>
        </a:p>
      </dgm:t>
    </dgm:pt>
    <dgm:pt modelId="{941D979F-9C3F-45F9-B1F5-E2DB9C8E8BEF}" type="sibTrans" cxnId="{8FEEA320-4CA3-46BD-A7C6-2D8FB2180C30}">
      <dgm:prSet/>
      <dgm:spPr/>
      <dgm:t>
        <a:bodyPr/>
        <a:lstStyle/>
        <a:p>
          <a:endParaRPr lang="en-US"/>
        </a:p>
      </dgm:t>
    </dgm:pt>
    <dgm:pt modelId="{6105863C-CDA4-4762-94F2-77B20C5DC17B}">
      <dgm:prSet phldrT="[Text]" custT="1"/>
      <dgm:spPr>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r>
            <a:rPr lang="bn-IN" sz="2400" dirty="0" smtClean="0">
              <a:solidFill>
                <a:sysClr val="windowText" lastClr="000000"/>
              </a:solidFill>
              <a:latin typeface="NikoshBAN" panose="02000000000000000000" pitchFamily="2" charset="0"/>
              <a:cs typeface="NikoshBAN" panose="02000000000000000000" pitchFamily="2" charset="0"/>
            </a:rPr>
            <a:t>তথ্য-প্রযুক্তি,খেলাধুলা,</a:t>
          </a:r>
        </a:p>
        <a:p>
          <a:r>
            <a:rPr lang="bn-IN" sz="2400" dirty="0" smtClean="0">
              <a:solidFill>
                <a:sysClr val="windowText" lastClr="000000"/>
              </a:solidFill>
              <a:latin typeface="NikoshBAN" panose="02000000000000000000" pitchFamily="2" charset="0"/>
              <a:cs typeface="NikoshBAN" panose="02000000000000000000" pitchFamily="2" charset="0"/>
            </a:rPr>
            <a:t>গণিতের ধাঁধাঁ ...</a:t>
          </a:r>
          <a:endParaRPr lang="en-US" sz="2400" dirty="0">
            <a:solidFill>
              <a:sysClr val="windowText" lastClr="000000"/>
            </a:solidFill>
            <a:latin typeface="NikoshBAN" panose="02000000000000000000" pitchFamily="2" charset="0"/>
            <a:cs typeface="NikoshBAN" panose="02000000000000000000" pitchFamily="2" charset="0"/>
          </a:endParaRPr>
        </a:p>
      </dgm:t>
    </dgm:pt>
    <dgm:pt modelId="{ECB9B17B-8947-4D93-BD0F-BEF766039A38}" type="parTrans" cxnId="{D8EC00E5-9FC1-45FB-A3FF-224B1455AC5A}">
      <dgm:prSet/>
      <dgm:spPr/>
      <dgm:t>
        <a:bodyPr/>
        <a:lstStyle/>
        <a:p>
          <a:endParaRPr lang="en-US"/>
        </a:p>
      </dgm:t>
    </dgm:pt>
    <dgm:pt modelId="{402C74CC-FD84-4602-ABF6-E2371C1FB86C}" type="sibTrans" cxnId="{D8EC00E5-9FC1-45FB-A3FF-224B1455AC5A}">
      <dgm:prSet/>
      <dgm:spPr/>
      <dgm:t>
        <a:bodyPr/>
        <a:lstStyle/>
        <a:p>
          <a:endParaRPr lang="en-US"/>
        </a:p>
      </dgm:t>
    </dgm:pt>
    <dgm:pt modelId="{A43EA918-7AEC-44E8-BF56-0AE51E8356CF}" type="pres">
      <dgm:prSet presAssocID="{A42C36F0-1620-4642-952F-FC61E014F208}" presName="Name0" presStyleCnt="0">
        <dgm:presLayoutVars>
          <dgm:chMax val="1"/>
          <dgm:dir/>
          <dgm:animLvl val="ctr"/>
          <dgm:resizeHandles val="exact"/>
        </dgm:presLayoutVars>
      </dgm:prSet>
      <dgm:spPr/>
      <dgm:t>
        <a:bodyPr/>
        <a:lstStyle/>
        <a:p>
          <a:endParaRPr lang="en-US"/>
        </a:p>
      </dgm:t>
    </dgm:pt>
    <dgm:pt modelId="{2E13D88D-713A-41D6-A28E-FDD8F274E4A8}" type="pres">
      <dgm:prSet presAssocID="{057CFD9C-962E-4075-A6AB-B7B6557A6BAC}" presName="centerShape" presStyleLbl="node0" presStyleIdx="0" presStyleCnt="1" custScaleX="103319" custScaleY="105223"/>
      <dgm:spPr/>
      <dgm:t>
        <a:bodyPr/>
        <a:lstStyle/>
        <a:p>
          <a:endParaRPr lang="en-US"/>
        </a:p>
      </dgm:t>
    </dgm:pt>
    <dgm:pt modelId="{3C1AC7BE-04AB-411E-9519-7922D395A85B}" type="pres">
      <dgm:prSet presAssocID="{88B5DDD0-340B-473F-9F2B-F183DB8D161D}" presName="node" presStyleLbl="node1" presStyleIdx="0" presStyleCnt="5" custScaleX="138871" custScaleY="110809">
        <dgm:presLayoutVars>
          <dgm:bulletEnabled val="1"/>
        </dgm:presLayoutVars>
      </dgm:prSet>
      <dgm:spPr/>
      <dgm:t>
        <a:bodyPr/>
        <a:lstStyle/>
        <a:p>
          <a:endParaRPr lang="en-US"/>
        </a:p>
      </dgm:t>
    </dgm:pt>
    <dgm:pt modelId="{A94C66D5-DD7C-46CF-8F93-F5B3770CF284}" type="pres">
      <dgm:prSet presAssocID="{88B5DDD0-340B-473F-9F2B-F183DB8D161D}" presName="dummy" presStyleCnt="0"/>
      <dgm:spPr/>
    </dgm:pt>
    <dgm:pt modelId="{1D9B0904-6049-46D7-A947-E13540C85E92}" type="pres">
      <dgm:prSet presAssocID="{63247419-9CB5-4B1E-BC61-2C84A3BED692}" presName="sibTrans" presStyleLbl="sibTrans2D1" presStyleIdx="0" presStyleCnt="5"/>
      <dgm:spPr/>
      <dgm:t>
        <a:bodyPr/>
        <a:lstStyle/>
        <a:p>
          <a:endParaRPr lang="en-US"/>
        </a:p>
      </dgm:t>
    </dgm:pt>
    <dgm:pt modelId="{445A34A9-A04F-4AEB-9C1C-C7F10F085794}" type="pres">
      <dgm:prSet presAssocID="{11B3F8C0-546D-4B3B-A1A0-CB5873962B4B}" presName="node" presStyleLbl="node1" presStyleIdx="1" presStyleCnt="5" custScaleX="138871" custScaleY="110809">
        <dgm:presLayoutVars>
          <dgm:bulletEnabled val="1"/>
        </dgm:presLayoutVars>
      </dgm:prSet>
      <dgm:spPr/>
      <dgm:t>
        <a:bodyPr/>
        <a:lstStyle/>
        <a:p>
          <a:endParaRPr lang="en-US"/>
        </a:p>
      </dgm:t>
    </dgm:pt>
    <dgm:pt modelId="{FA82F5C0-0968-4826-964A-6E20F0416966}" type="pres">
      <dgm:prSet presAssocID="{11B3F8C0-546D-4B3B-A1A0-CB5873962B4B}" presName="dummy" presStyleCnt="0"/>
      <dgm:spPr/>
    </dgm:pt>
    <dgm:pt modelId="{191CB606-216F-4026-845C-4DE69670A87E}" type="pres">
      <dgm:prSet presAssocID="{D83CA95C-797D-4DD3-A8F9-96E067F59B6F}" presName="sibTrans" presStyleLbl="sibTrans2D1" presStyleIdx="1" presStyleCnt="5"/>
      <dgm:spPr/>
      <dgm:t>
        <a:bodyPr/>
        <a:lstStyle/>
        <a:p>
          <a:endParaRPr lang="en-US"/>
        </a:p>
      </dgm:t>
    </dgm:pt>
    <dgm:pt modelId="{74383626-9910-455A-953C-CB4D25FB3B33}" type="pres">
      <dgm:prSet presAssocID="{D588E0E4-C810-4590-B1AB-89F8F1798092}" presName="node" presStyleLbl="node1" presStyleIdx="2" presStyleCnt="5" custScaleX="138871" custScaleY="110809">
        <dgm:presLayoutVars>
          <dgm:bulletEnabled val="1"/>
        </dgm:presLayoutVars>
      </dgm:prSet>
      <dgm:spPr/>
      <dgm:t>
        <a:bodyPr/>
        <a:lstStyle/>
        <a:p>
          <a:endParaRPr lang="en-US"/>
        </a:p>
      </dgm:t>
    </dgm:pt>
    <dgm:pt modelId="{C5614194-0B61-4A71-9642-36D284D7E49D}" type="pres">
      <dgm:prSet presAssocID="{D588E0E4-C810-4590-B1AB-89F8F1798092}" presName="dummy" presStyleCnt="0"/>
      <dgm:spPr/>
    </dgm:pt>
    <dgm:pt modelId="{6EDBD7CC-F15B-408D-9E02-19D3AC869130}" type="pres">
      <dgm:prSet presAssocID="{C242D9BA-7793-4126-8F20-B03A43A216FF}" presName="sibTrans" presStyleLbl="sibTrans2D1" presStyleIdx="2" presStyleCnt="5"/>
      <dgm:spPr/>
      <dgm:t>
        <a:bodyPr/>
        <a:lstStyle/>
        <a:p>
          <a:endParaRPr lang="en-US"/>
        </a:p>
      </dgm:t>
    </dgm:pt>
    <dgm:pt modelId="{21D19D7E-C2F8-407C-9CD3-7BA5C989EB39}" type="pres">
      <dgm:prSet presAssocID="{6865AF25-4006-4E9D-BFBD-458397847CFC}" presName="node" presStyleLbl="node1" presStyleIdx="3" presStyleCnt="5" custScaleX="138871" custScaleY="110809">
        <dgm:presLayoutVars>
          <dgm:bulletEnabled val="1"/>
        </dgm:presLayoutVars>
      </dgm:prSet>
      <dgm:spPr/>
      <dgm:t>
        <a:bodyPr/>
        <a:lstStyle/>
        <a:p>
          <a:endParaRPr lang="en-US"/>
        </a:p>
      </dgm:t>
    </dgm:pt>
    <dgm:pt modelId="{117E0EFB-2B11-4164-B248-54270F98748A}" type="pres">
      <dgm:prSet presAssocID="{6865AF25-4006-4E9D-BFBD-458397847CFC}" presName="dummy" presStyleCnt="0"/>
      <dgm:spPr/>
    </dgm:pt>
    <dgm:pt modelId="{D2C1318D-E208-4ED6-8A97-259FC05084E1}" type="pres">
      <dgm:prSet presAssocID="{941D979F-9C3F-45F9-B1F5-E2DB9C8E8BEF}" presName="sibTrans" presStyleLbl="sibTrans2D1" presStyleIdx="3" presStyleCnt="5"/>
      <dgm:spPr/>
      <dgm:t>
        <a:bodyPr/>
        <a:lstStyle/>
        <a:p>
          <a:endParaRPr lang="en-US"/>
        </a:p>
      </dgm:t>
    </dgm:pt>
    <dgm:pt modelId="{5A9DB562-D522-4922-BB83-194125B2DC48}" type="pres">
      <dgm:prSet presAssocID="{6105863C-CDA4-4762-94F2-77B20C5DC17B}" presName="node" presStyleLbl="node1" presStyleIdx="4" presStyleCnt="5" custScaleX="138871" custScaleY="110809">
        <dgm:presLayoutVars>
          <dgm:bulletEnabled val="1"/>
        </dgm:presLayoutVars>
      </dgm:prSet>
      <dgm:spPr/>
      <dgm:t>
        <a:bodyPr/>
        <a:lstStyle/>
        <a:p>
          <a:endParaRPr lang="en-US"/>
        </a:p>
      </dgm:t>
    </dgm:pt>
    <dgm:pt modelId="{68CE3437-2710-4D34-B56D-9B48A81D7C65}" type="pres">
      <dgm:prSet presAssocID="{6105863C-CDA4-4762-94F2-77B20C5DC17B}" presName="dummy" presStyleCnt="0"/>
      <dgm:spPr/>
    </dgm:pt>
    <dgm:pt modelId="{841BA7DE-1659-4B5C-AB14-55B2020B5EA8}" type="pres">
      <dgm:prSet presAssocID="{402C74CC-FD84-4602-ABF6-E2371C1FB86C}" presName="sibTrans" presStyleLbl="sibTrans2D1" presStyleIdx="4" presStyleCnt="5"/>
      <dgm:spPr/>
      <dgm:t>
        <a:bodyPr/>
        <a:lstStyle/>
        <a:p>
          <a:endParaRPr lang="en-US"/>
        </a:p>
      </dgm:t>
    </dgm:pt>
  </dgm:ptLst>
  <dgm:cxnLst>
    <dgm:cxn modelId="{8605BBE1-2FC4-4F47-B5B5-F13EA9DF05F4}" srcId="{A42C36F0-1620-4642-952F-FC61E014F208}" destId="{057CFD9C-962E-4075-A6AB-B7B6557A6BAC}" srcOrd="0" destOrd="0" parTransId="{C1E3F0E9-8A75-4A35-855C-0523F6964BF4}" sibTransId="{3840382F-E40E-49D8-A740-9401E977422B}"/>
    <dgm:cxn modelId="{D8EC00E5-9FC1-45FB-A3FF-224B1455AC5A}" srcId="{057CFD9C-962E-4075-A6AB-B7B6557A6BAC}" destId="{6105863C-CDA4-4762-94F2-77B20C5DC17B}" srcOrd="4" destOrd="0" parTransId="{ECB9B17B-8947-4D93-BD0F-BEF766039A38}" sibTransId="{402C74CC-FD84-4602-ABF6-E2371C1FB86C}"/>
    <dgm:cxn modelId="{72CDA24D-05E3-46EA-B73E-070E80450B94}" type="presOf" srcId="{D588E0E4-C810-4590-B1AB-89F8F1798092}" destId="{74383626-9910-455A-953C-CB4D25FB3B33}" srcOrd="0" destOrd="0" presId="urn:microsoft.com/office/officeart/2005/8/layout/radial6"/>
    <dgm:cxn modelId="{0601F848-83C2-46A4-8BD5-188679B20A50}" type="presOf" srcId="{63247419-9CB5-4B1E-BC61-2C84A3BED692}" destId="{1D9B0904-6049-46D7-A947-E13540C85E92}" srcOrd="0" destOrd="0" presId="urn:microsoft.com/office/officeart/2005/8/layout/radial6"/>
    <dgm:cxn modelId="{6D118834-1E12-4153-85F4-580EF3F08420}" type="presOf" srcId="{88B5DDD0-340B-473F-9F2B-F183DB8D161D}" destId="{3C1AC7BE-04AB-411E-9519-7922D395A85B}" srcOrd="0" destOrd="0" presId="urn:microsoft.com/office/officeart/2005/8/layout/radial6"/>
    <dgm:cxn modelId="{B25CF156-0215-4E09-B113-7CCF2C9D251C}" type="presOf" srcId="{057CFD9C-962E-4075-A6AB-B7B6557A6BAC}" destId="{2E13D88D-713A-41D6-A28E-FDD8F274E4A8}" srcOrd="0" destOrd="0" presId="urn:microsoft.com/office/officeart/2005/8/layout/radial6"/>
    <dgm:cxn modelId="{22154C34-EF37-4576-A1F9-BF7CC27E367C}" srcId="{057CFD9C-962E-4075-A6AB-B7B6557A6BAC}" destId="{11B3F8C0-546D-4B3B-A1A0-CB5873962B4B}" srcOrd="1" destOrd="0" parTransId="{8DEE94C2-4C50-4EB2-BD0E-659074131976}" sibTransId="{D83CA95C-797D-4DD3-A8F9-96E067F59B6F}"/>
    <dgm:cxn modelId="{6B78BB51-22FC-48BB-A440-658656875DB4}" type="presOf" srcId="{402C74CC-FD84-4602-ABF6-E2371C1FB86C}" destId="{841BA7DE-1659-4B5C-AB14-55B2020B5EA8}" srcOrd="0" destOrd="0" presId="urn:microsoft.com/office/officeart/2005/8/layout/radial6"/>
    <dgm:cxn modelId="{EA4788A6-D3D0-4334-86A4-CD67E63624D5}" type="presOf" srcId="{6105863C-CDA4-4762-94F2-77B20C5DC17B}" destId="{5A9DB562-D522-4922-BB83-194125B2DC48}" srcOrd="0" destOrd="0" presId="urn:microsoft.com/office/officeart/2005/8/layout/radial6"/>
    <dgm:cxn modelId="{74ADDF16-7F27-4778-B13E-2A3F1BC1133F}" type="presOf" srcId="{6865AF25-4006-4E9D-BFBD-458397847CFC}" destId="{21D19D7E-C2F8-407C-9CD3-7BA5C989EB39}" srcOrd="0" destOrd="0" presId="urn:microsoft.com/office/officeart/2005/8/layout/radial6"/>
    <dgm:cxn modelId="{B2D753C8-10C2-4E9B-8B9B-05A3C28BC76E}" type="presOf" srcId="{D83CA95C-797D-4DD3-A8F9-96E067F59B6F}" destId="{191CB606-216F-4026-845C-4DE69670A87E}" srcOrd="0" destOrd="0" presId="urn:microsoft.com/office/officeart/2005/8/layout/radial6"/>
    <dgm:cxn modelId="{C0EDA0CF-BA26-489B-8B01-B4699FB3EECB}" type="presOf" srcId="{C242D9BA-7793-4126-8F20-B03A43A216FF}" destId="{6EDBD7CC-F15B-408D-9E02-19D3AC869130}" srcOrd="0" destOrd="0" presId="urn:microsoft.com/office/officeart/2005/8/layout/radial6"/>
    <dgm:cxn modelId="{8FEEA320-4CA3-46BD-A7C6-2D8FB2180C30}" srcId="{057CFD9C-962E-4075-A6AB-B7B6557A6BAC}" destId="{6865AF25-4006-4E9D-BFBD-458397847CFC}" srcOrd="3" destOrd="0" parTransId="{2899E504-0A20-46D3-920B-6247E99940E5}" sibTransId="{941D979F-9C3F-45F9-B1F5-E2DB9C8E8BEF}"/>
    <dgm:cxn modelId="{3C6C6974-E0E2-47F1-A35A-6F816790CA71}" srcId="{057CFD9C-962E-4075-A6AB-B7B6557A6BAC}" destId="{D588E0E4-C810-4590-B1AB-89F8F1798092}" srcOrd="2" destOrd="0" parTransId="{149659F2-70A3-4395-8442-2513E37C43F4}" sibTransId="{C242D9BA-7793-4126-8F20-B03A43A216FF}"/>
    <dgm:cxn modelId="{7AAAE35D-6FE4-4C9F-ACB7-78EBE4C664D1}" srcId="{057CFD9C-962E-4075-A6AB-B7B6557A6BAC}" destId="{88B5DDD0-340B-473F-9F2B-F183DB8D161D}" srcOrd="0" destOrd="0" parTransId="{2AC78B72-CE13-4F81-8120-E7B897180FA4}" sibTransId="{63247419-9CB5-4B1E-BC61-2C84A3BED692}"/>
    <dgm:cxn modelId="{FC309E45-BF14-43F4-B78D-E45557F0F34C}" type="presOf" srcId="{A42C36F0-1620-4642-952F-FC61E014F208}" destId="{A43EA918-7AEC-44E8-BF56-0AE51E8356CF}" srcOrd="0" destOrd="0" presId="urn:microsoft.com/office/officeart/2005/8/layout/radial6"/>
    <dgm:cxn modelId="{AFF440F5-0519-4640-9A37-B3232AF34F89}" type="presOf" srcId="{11B3F8C0-546D-4B3B-A1A0-CB5873962B4B}" destId="{445A34A9-A04F-4AEB-9C1C-C7F10F085794}" srcOrd="0" destOrd="0" presId="urn:microsoft.com/office/officeart/2005/8/layout/radial6"/>
    <dgm:cxn modelId="{D543AC37-3F4D-496D-9690-07400CE11D95}" type="presOf" srcId="{941D979F-9C3F-45F9-B1F5-E2DB9C8E8BEF}" destId="{D2C1318D-E208-4ED6-8A97-259FC05084E1}" srcOrd="0" destOrd="0" presId="urn:microsoft.com/office/officeart/2005/8/layout/radial6"/>
    <dgm:cxn modelId="{4D99C5B1-078D-4700-8A1E-97209A40CDD3}" type="presParOf" srcId="{A43EA918-7AEC-44E8-BF56-0AE51E8356CF}" destId="{2E13D88D-713A-41D6-A28E-FDD8F274E4A8}" srcOrd="0" destOrd="0" presId="urn:microsoft.com/office/officeart/2005/8/layout/radial6"/>
    <dgm:cxn modelId="{6D2512A3-1301-4A4C-A47A-E70B4D04EA1F}" type="presParOf" srcId="{A43EA918-7AEC-44E8-BF56-0AE51E8356CF}" destId="{3C1AC7BE-04AB-411E-9519-7922D395A85B}" srcOrd="1" destOrd="0" presId="urn:microsoft.com/office/officeart/2005/8/layout/radial6"/>
    <dgm:cxn modelId="{CBFEE89A-CB11-48A6-9EC9-D778A562F0E0}" type="presParOf" srcId="{A43EA918-7AEC-44E8-BF56-0AE51E8356CF}" destId="{A94C66D5-DD7C-46CF-8F93-F5B3770CF284}" srcOrd="2" destOrd="0" presId="urn:microsoft.com/office/officeart/2005/8/layout/radial6"/>
    <dgm:cxn modelId="{5C716CF9-CDE8-4DF9-9801-C4867E89E7CD}" type="presParOf" srcId="{A43EA918-7AEC-44E8-BF56-0AE51E8356CF}" destId="{1D9B0904-6049-46D7-A947-E13540C85E92}" srcOrd="3" destOrd="0" presId="urn:microsoft.com/office/officeart/2005/8/layout/radial6"/>
    <dgm:cxn modelId="{E0CF1F59-1EC6-4730-9126-7F0610B99AC8}" type="presParOf" srcId="{A43EA918-7AEC-44E8-BF56-0AE51E8356CF}" destId="{445A34A9-A04F-4AEB-9C1C-C7F10F085794}" srcOrd="4" destOrd="0" presId="urn:microsoft.com/office/officeart/2005/8/layout/radial6"/>
    <dgm:cxn modelId="{5BE33D17-6825-45DC-823B-F8BA484E33CF}" type="presParOf" srcId="{A43EA918-7AEC-44E8-BF56-0AE51E8356CF}" destId="{FA82F5C0-0968-4826-964A-6E20F0416966}" srcOrd="5" destOrd="0" presId="urn:microsoft.com/office/officeart/2005/8/layout/radial6"/>
    <dgm:cxn modelId="{758AD694-AE6A-4579-AD91-DDDA8DF9F731}" type="presParOf" srcId="{A43EA918-7AEC-44E8-BF56-0AE51E8356CF}" destId="{191CB606-216F-4026-845C-4DE69670A87E}" srcOrd="6" destOrd="0" presId="urn:microsoft.com/office/officeart/2005/8/layout/radial6"/>
    <dgm:cxn modelId="{DF461DC4-30A8-4FAE-B847-6C30576A7348}" type="presParOf" srcId="{A43EA918-7AEC-44E8-BF56-0AE51E8356CF}" destId="{74383626-9910-455A-953C-CB4D25FB3B33}" srcOrd="7" destOrd="0" presId="urn:microsoft.com/office/officeart/2005/8/layout/radial6"/>
    <dgm:cxn modelId="{03E8C919-BD54-4CB2-AAC1-277E8A86F79E}" type="presParOf" srcId="{A43EA918-7AEC-44E8-BF56-0AE51E8356CF}" destId="{C5614194-0B61-4A71-9642-36D284D7E49D}" srcOrd="8" destOrd="0" presId="urn:microsoft.com/office/officeart/2005/8/layout/radial6"/>
    <dgm:cxn modelId="{CE8DC757-4C77-45F1-B539-C4678B0DD81A}" type="presParOf" srcId="{A43EA918-7AEC-44E8-BF56-0AE51E8356CF}" destId="{6EDBD7CC-F15B-408D-9E02-19D3AC869130}" srcOrd="9" destOrd="0" presId="urn:microsoft.com/office/officeart/2005/8/layout/radial6"/>
    <dgm:cxn modelId="{33890303-D9C1-4C60-AC74-6029367B4197}" type="presParOf" srcId="{A43EA918-7AEC-44E8-BF56-0AE51E8356CF}" destId="{21D19D7E-C2F8-407C-9CD3-7BA5C989EB39}" srcOrd="10" destOrd="0" presId="urn:microsoft.com/office/officeart/2005/8/layout/radial6"/>
    <dgm:cxn modelId="{BB5EA1E2-D9A1-40C5-9DA1-A102120D32D6}" type="presParOf" srcId="{A43EA918-7AEC-44E8-BF56-0AE51E8356CF}" destId="{117E0EFB-2B11-4164-B248-54270F98748A}" srcOrd="11" destOrd="0" presId="urn:microsoft.com/office/officeart/2005/8/layout/radial6"/>
    <dgm:cxn modelId="{CD6A8B93-4EC7-409B-A92B-339B2519BCB6}" type="presParOf" srcId="{A43EA918-7AEC-44E8-BF56-0AE51E8356CF}" destId="{D2C1318D-E208-4ED6-8A97-259FC05084E1}" srcOrd="12" destOrd="0" presId="urn:microsoft.com/office/officeart/2005/8/layout/radial6"/>
    <dgm:cxn modelId="{44B17D40-AC86-45C5-9A85-457EC9A6CF5E}" type="presParOf" srcId="{A43EA918-7AEC-44E8-BF56-0AE51E8356CF}" destId="{5A9DB562-D522-4922-BB83-194125B2DC48}" srcOrd="13" destOrd="0" presId="urn:microsoft.com/office/officeart/2005/8/layout/radial6"/>
    <dgm:cxn modelId="{75910936-E2FA-4670-810A-F98B97D5E7F2}" type="presParOf" srcId="{A43EA918-7AEC-44E8-BF56-0AE51E8356CF}" destId="{68CE3437-2710-4D34-B56D-9B48A81D7C65}" srcOrd="14" destOrd="0" presId="urn:microsoft.com/office/officeart/2005/8/layout/radial6"/>
    <dgm:cxn modelId="{E0FAA0E1-8CEB-4F49-9709-D1F13AC20E77}" type="presParOf" srcId="{A43EA918-7AEC-44E8-BF56-0AE51E8356CF}" destId="{841BA7DE-1659-4B5C-AB14-55B2020B5EA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01EFB-BC60-4386-B2AB-27546261E9D9}">
      <dsp:nvSpPr>
        <dsp:cNvPr id="0" name=""/>
        <dsp:cNvSpPr/>
      </dsp:nvSpPr>
      <dsp:spPr>
        <a:xfrm>
          <a:off x="4162576" y="2354225"/>
          <a:ext cx="2661336" cy="178991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en-US" sz="6200" kern="1200"/>
        </a:p>
      </dsp:txBody>
      <dsp:txXfrm>
        <a:off x="4552320" y="2616351"/>
        <a:ext cx="1881848" cy="1265659"/>
      </dsp:txXfrm>
    </dsp:sp>
    <dsp:sp modelId="{B1DCFDC7-6EC3-4F28-95CD-2A3DAB322C83}">
      <dsp:nvSpPr>
        <dsp:cNvPr id="0" name=""/>
        <dsp:cNvSpPr/>
      </dsp:nvSpPr>
      <dsp:spPr>
        <a:xfrm rot="16243707">
          <a:off x="5329923" y="2154511"/>
          <a:ext cx="353899" cy="45622"/>
        </a:xfrm>
        <a:custGeom>
          <a:avLst/>
          <a:gdLst/>
          <a:ahLst/>
          <a:cxnLst/>
          <a:rect l="0" t="0" r="0" b="0"/>
          <a:pathLst>
            <a:path>
              <a:moveTo>
                <a:pt x="0" y="22811"/>
              </a:moveTo>
              <a:lnTo>
                <a:pt x="353899" y="22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29923" y="2171885"/>
        <a:ext cx="353899" cy="10873"/>
      </dsp:txXfrm>
    </dsp:sp>
    <dsp:sp modelId="{C9143402-870E-4D36-A566-5F9F9498368D}">
      <dsp:nvSpPr>
        <dsp:cNvPr id="0" name=""/>
        <dsp:cNvSpPr/>
      </dsp:nvSpPr>
      <dsp:spPr>
        <a:xfrm>
          <a:off x="4189833" y="210508"/>
          <a:ext cx="2661336" cy="1789911"/>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en-US" sz="6200" kern="1200" dirty="0"/>
        </a:p>
      </dsp:txBody>
      <dsp:txXfrm>
        <a:off x="4579577" y="472634"/>
        <a:ext cx="1881848" cy="1265659"/>
      </dsp:txXfrm>
    </dsp:sp>
    <dsp:sp modelId="{D242B592-469F-4BC9-AC00-D2094C8ACE22}">
      <dsp:nvSpPr>
        <dsp:cNvPr id="0" name=""/>
        <dsp:cNvSpPr/>
      </dsp:nvSpPr>
      <dsp:spPr>
        <a:xfrm rot="132440">
          <a:off x="6821273" y="3301442"/>
          <a:ext cx="1239335" cy="45622"/>
        </a:xfrm>
        <a:custGeom>
          <a:avLst/>
          <a:gdLst/>
          <a:ahLst/>
          <a:cxnLst/>
          <a:rect l="0" t="0" r="0" b="0"/>
          <a:pathLst>
            <a:path>
              <a:moveTo>
                <a:pt x="0" y="22811"/>
              </a:moveTo>
              <a:lnTo>
                <a:pt x="1239335" y="22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21273" y="3305213"/>
        <a:ext cx="1239335" cy="38079"/>
      </dsp:txXfrm>
    </dsp:sp>
    <dsp:sp modelId="{EC21740F-1BAA-46A2-912E-672DCCF0705C}">
      <dsp:nvSpPr>
        <dsp:cNvPr id="0" name=""/>
        <dsp:cNvSpPr/>
      </dsp:nvSpPr>
      <dsp:spPr>
        <a:xfrm>
          <a:off x="8057969" y="2504370"/>
          <a:ext cx="2661336" cy="1789911"/>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en-US" sz="6200" kern="1200" dirty="0"/>
        </a:p>
      </dsp:txBody>
      <dsp:txXfrm>
        <a:off x="8447713" y="2766496"/>
        <a:ext cx="1881848" cy="1265659"/>
      </dsp:txXfrm>
    </dsp:sp>
    <dsp:sp modelId="{8566F207-C5F0-4F2B-8960-2A2CF7A54106}">
      <dsp:nvSpPr>
        <dsp:cNvPr id="0" name=""/>
        <dsp:cNvSpPr/>
      </dsp:nvSpPr>
      <dsp:spPr>
        <a:xfrm rot="5318420">
          <a:off x="5265967" y="4375696"/>
          <a:ext cx="509113" cy="45622"/>
        </a:xfrm>
        <a:custGeom>
          <a:avLst/>
          <a:gdLst/>
          <a:ahLst/>
          <a:cxnLst/>
          <a:rect l="0" t="0" r="0" b="0"/>
          <a:pathLst>
            <a:path>
              <a:moveTo>
                <a:pt x="0" y="22811"/>
              </a:moveTo>
              <a:lnTo>
                <a:pt x="509113" y="22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65967" y="4390686"/>
        <a:ext cx="509113" cy="15643"/>
      </dsp:txXfrm>
    </dsp:sp>
    <dsp:sp modelId="{9C97D8A5-67CB-4D44-99CB-666355B956AA}">
      <dsp:nvSpPr>
        <dsp:cNvPr id="0" name=""/>
        <dsp:cNvSpPr/>
      </dsp:nvSpPr>
      <dsp:spPr>
        <a:xfrm>
          <a:off x="4217135" y="4652878"/>
          <a:ext cx="2661336" cy="1789911"/>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en-US" sz="6200" kern="1200"/>
        </a:p>
      </dsp:txBody>
      <dsp:txXfrm>
        <a:off x="4606879" y="4915004"/>
        <a:ext cx="1881848" cy="1265659"/>
      </dsp:txXfrm>
    </dsp:sp>
    <dsp:sp modelId="{5A057810-1646-4576-81AB-A4E2C662057C}">
      <dsp:nvSpPr>
        <dsp:cNvPr id="0" name=""/>
        <dsp:cNvSpPr/>
      </dsp:nvSpPr>
      <dsp:spPr>
        <a:xfrm rot="10704678">
          <a:off x="3377582" y="3274143"/>
          <a:ext cx="786275" cy="45622"/>
        </a:xfrm>
        <a:custGeom>
          <a:avLst/>
          <a:gdLst/>
          <a:ahLst/>
          <a:cxnLst/>
          <a:rect l="0" t="0" r="0" b="0"/>
          <a:pathLst>
            <a:path>
              <a:moveTo>
                <a:pt x="0" y="22811"/>
              </a:moveTo>
              <a:lnTo>
                <a:pt x="786275" y="22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77582" y="3284875"/>
        <a:ext cx="786275" cy="24159"/>
      </dsp:txXfrm>
    </dsp:sp>
    <dsp:sp modelId="{34972704-0361-4C5D-A9AA-D23C532723AD}">
      <dsp:nvSpPr>
        <dsp:cNvPr id="0" name=""/>
        <dsp:cNvSpPr/>
      </dsp:nvSpPr>
      <dsp:spPr>
        <a:xfrm>
          <a:off x="717527" y="2449774"/>
          <a:ext cx="2661336" cy="1789911"/>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en-US" sz="6200" kern="1200" dirty="0"/>
        </a:p>
      </dsp:txBody>
      <dsp:txXfrm>
        <a:off x="1107271" y="2711900"/>
        <a:ext cx="1881848" cy="1265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BA7DE-1659-4B5C-AB14-55B2020B5EA8}">
      <dsp:nvSpPr>
        <dsp:cNvPr id="0" name=""/>
        <dsp:cNvSpPr/>
      </dsp:nvSpPr>
      <dsp:spPr>
        <a:xfrm>
          <a:off x="1590865" y="803631"/>
          <a:ext cx="5214122" cy="5214122"/>
        </a:xfrm>
        <a:prstGeom prst="blockArc">
          <a:avLst>
            <a:gd name="adj1" fmla="val 1188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C1318D-E208-4ED6-8A97-259FC05084E1}">
      <dsp:nvSpPr>
        <dsp:cNvPr id="0" name=""/>
        <dsp:cNvSpPr/>
      </dsp:nvSpPr>
      <dsp:spPr>
        <a:xfrm>
          <a:off x="1590865" y="803631"/>
          <a:ext cx="5214122" cy="5214122"/>
        </a:xfrm>
        <a:prstGeom prst="blockArc">
          <a:avLst>
            <a:gd name="adj1" fmla="val 7560000"/>
            <a:gd name="adj2" fmla="val 1188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DBD7CC-F15B-408D-9E02-19D3AC869130}">
      <dsp:nvSpPr>
        <dsp:cNvPr id="0" name=""/>
        <dsp:cNvSpPr/>
      </dsp:nvSpPr>
      <dsp:spPr>
        <a:xfrm>
          <a:off x="1590865" y="803631"/>
          <a:ext cx="5214122" cy="5214122"/>
        </a:xfrm>
        <a:prstGeom prst="blockArc">
          <a:avLst>
            <a:gd name="adj1" fmla="val 3240000"/>
            <a:gd name="adj2" fmla="val 756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1CB606-216F-4026-845C-4DE69670A87E}">
      <dsp:nvSpPr>
        <dsp:cNvPr id="0" name=""/>
        <dsp:cNvSpPr/>
      </dsp:nvSpPr>
      <dsp:spPr>
        <a:xfrm>
          <a:off x="1590865" y="803631"/>
          <a:ext cx="5214122" cy="5214122"/>
        </a:xfrm>
        <a:prstGeom prst="blockArc">
          <a:avLst>
            <a:gd name="adj1" fmla="val 20520000"/>
            <a:gd name="adj2" fmla="val 324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9B0904-6049-46D7-A947-E13540C85E92}">
      <dsp:nvSpPr>
        <dsp:cNvPr id="0" name=""/>
        <dsp:cNvSpPr/>
      </dsp:nvSpPr>
      <dsp:spPr>
        <a:xfrm>
          <a:off x="1590865" y="803631"/>
          <a:ext cx="5214122" cy="5214122"/>
        </a:xfrm>
        <a:prstGeom prst="blockArc">
          <a:avLst>
            <a:gd name="adj1" fmla="val 16200000"/>
            <a:gd name="adj2" fmla="val 2052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13D88D-713A-41D6-A28E-FDD8F274E4A8}">
      <dsp:nvSpPr>
        <dsp:cNvPr id="0" name=""/>
        <dsp:cNvSpPr/>
      </dsp:nvSpPr>
      <dsp:spPr>
        <a:xfrm>
          <a:off x="2956895" y="2146791"/>
          <a:ext cx="2482062" cy="2527802"/>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ysClr val="windowText" lastClr="000000"/>
              </a:solidFill>
              <a:latin typeface="NikoshBAN" panose="02000000000000000000" pitchFamily="2" charset="0"/>
              <a:cs typeface="NikoshBAN" panose="02000000000000000000" pitchFamily="2" charset="0"/>
            </a:rPr>
            <a:t>বই পড়লে/সাহিত্য চর্চা করলে জানা যায়</a:t>
          </a:r>
          <a:endParaRPr lang="en-US" sz="2800" kern="1200" dirty="0">
            <a:solidFill>
              <a:sysClr val="windowText" lastClr="000000"/>
            </a:solidFill>
            <a:latin typeface="NikoshBAN" panose="02000000000000000000" pitchFamily="2" charset="0"/>
            <a:cs typeface="NikoshBAN" panose="02000000000000000000" pitchFamily="2" charset="0"/>
          </a:endParaRPr>
        </a:p>
      </dsp:txBody>
      <dsp:txXfrm>
        <a:off x="3320385" y="2516979"/>
        <a:ext cx="1755082" cy="1787426"/>
      </dsp:txXfrm>
    </dsp:sp>
    <dsp:sp modelId="{3C1AC7BE-04AB-411E-9519-7922D395A85B}">
      <dsp:nvSpPr>
        <dsp:cNvPr id="0" name=""/>
        <dsp:cNvSpPr/>
      </dsp:nvSpPr>
      <dsp:spPr>
        <a:xfrm>
          <a:off x="3030278" y="-67528"/>
          <a:ext cx="2335297" cy="1863397"/>
        </a:xfrm>
        <a:prstGeom prst="ellipse">
          <a:avLst/>
        </a:prstGeom>
        <a:solidFill>
          <a:schemeClr val="accent6">
            <a:lumMod val="40000"/>
            <a:lumOff val="6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ysClr val="windowText" lastClr="000000"/>
              </a:solidFill>
              <a:latin typeface="NikoshBAN" panose="02000000000000000000" pitchFamily="2" charset="0"/>
              <a:cs typeface="NikoshBAN" panose="02000000000000000000" pitchFamily="2" charset="0"/>
            </a:rPr>
            <a:t>বিভিন্ন মনীষীদের সফলগাঁথা </a:t>
          </a:r>
          <a:endParaRPr lang="en-US" sz="2400" kern="1200" dirty="0">
            <a:solidFill>
              <a:sysClr val="windowText" lastClr="000000"/>
            </a:solidFill>
            <a:latin typeface="NikoshBAN" panose="02000000000000000000" pitchFamily="2" charset="0"/>
            <a:cs typeface="NikoshBAN" panose="02000000000000000000" pitchFamily="2" charset="0"/>
          </a:endParaRPr>
        </a:p>
      </dsp:txBody>
      <dsp:txXfrm>
        <a:off x="3372274" y="205360"/>
        <a:ext cx="1651305" cy="1317621"/>
      </dsp:txXfrm>
    </dsp:sp>
    <dsp:sp modelId="{445A34A9-A04F-4AEB-9C1C-C7F10F085794}">
      <dsp:nvSpPr>
        <dsp:cNvPr id="0" name=""/>
        <dsp:cNvSpPr/>
      </dsp:nvSpPr>
      <dsp:spPr>
        <a:xfrm>
          <a:off x="5452165" y="1692075"/>
          <a:ext cx="2335297" cy="1863397"/>
        </a:xfrm>
        <a:prstGeom prst="ellipse">
          <a:avLst/>
        </a:prstGeom>
        <a:solidFill>
          <a:schemeClr val="accent6">
            <a:lumMod val="40000"/>
            <a:lumOff val="6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ysClr val="windowText" lastClr="000000"/>
              </a:solidFill>
              <a:latin typeface="NikoshBAN" panose="02000000000000000000" pitchFamily="2" charset="0"/>
              <a:cs typeface="NikoshBAN" panose="02000000000000000000" pitchFamily="2" charset="0"/>
            </a:rPr>
            <a:t>রোমাঞ্চকর অভিযান </a:t>
          </a:r>
          <a:endParaRPr lang="en-US" sz="2400" kern="1200" dirty="0">
            <a:solidFill>
              <a:sysClr val="windowText" lastClr="000000"/>
            </a:solidFill>
            <a:latin typeface="NikoshBAN" panose="02000000000000000000" pitchFamily="2" charset="0"/>
            <a:cs typeface="NikoshBAN" panose="02000000000000000000" pitchFamily="2" charset="0"/>
          </a:endParaRPr>
        </a:p>
      </dsp:txBody>
      <dsp:txXfrm>
        <a:off x="5794161" y="1964963"/>
        <a:ext cx="1651305" cy="1317621"/>
      </dsp:txXfrm>
    </dsp:sp>
    <dsp:sp modelId="{74383626-9910-455A-953C-CB4D25FB3B33}">
      <dsp:nvSpPr>
        <dsp:cNvPr id="0" name=""/>
        <dsp:cNvSpPr/>
      </dsp:nvSpPr>
      <dsp:spPr>
        <a:xfrm>
          <a:off x="4527086" y="4539173"/>
          <a:ext cx="2335297" cy="1863397"/>
        </a:xfrm>
        <a:prstGeom prst="ellipse">
          <a:avLst/>
        </a:prstGeom>
        <a:solidFill>
          <a:schemeClr val="accent6">
            <a:lumMod val="40000"/>
            <a:lumOff val="6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ysClr val="windowText" lastClr="000000"/>
              </a:solidFill>
              <a:latin typeface="NikoshBAN" panose="02000000000000000000" pitchFamily="2" charset="0"/>
              <a:cs typeface="NikoshBAN" panose="02000000000000000000" pitchFamily="2" charset="0"/>
            </a:rPr>
            <a:t>আধুনিক বিজ্ঞান,মহাবিশ্ব</a:t>
          </a:r>
        </a:p>
        <a:p>
          <a:pPr lvl="0" algn="ctr" defTabSz="1066800">
            <a:lnSpc>
              <a:spcPct val="90000"/>
            </a:lnSpc>
            <a:spcBef>
              <a:spcPct val="0"/>
            </a:spcBef>
            <a:spcAft>
              <a:spcPct val="35000"/>
            </a:spcAft>
          </a:pPr>
          <a:r>
            <a:rPr lang="bn-IN" sz="2400" kern="1200" dirty="0" smtClean="0">
              <a:solidFill>
                <a:sysClr val="windowText" lastClr="000000"/>
              </a:solidFill>
              <a:latin typeface="NikoshBAN" panose="02000000000000000000" pitchFamily="2" charset="0"/>
              <a:cs typeface="NikoshBAN" panose="02000000000000000000" pitchFamily="2" charset="0"/>
            </a:rPr>
            <a:t>...</a:t>
          </a:r>
          <a:endParaRPr lang="en-US" sz="2400" kern="1200" dirty="0">
            <a:solidFill>
              <a:sysClr val="windowText" lastClr="000000"/>
            </a:solidFill>
            <a:latin typeface="NikoshBAN" panose="02000000000000000000" pitchFamily="2" charset="0"/>
            <a:cs typeface="NikoshBAN" panose="02000000000000000000" pitchFamily="2" charset="0"/>
          </a:endParaRPr>
        </a:p>
      </dsp:txBody>
      <dsp:txXfrm>
        <a:off x="4869082" y="4812061"/>
        <a:ext cx="1651305" cy="1317621"/>
      </dsp:txXfrm>
    </dsp:sp>
    <dsp:sp modelId="{21D19D7E-C2F8-407C-9CD3-7BA5C989EB39}">
      <dsp:nvSpPr>
        <dsp:cNvPr id="0" name=""/>
        <dsp:cNvSpPr/>
      </dsp:nvSpPr>
      <dsp:spPr>
        <a:xfrm>
          <a:off x="1533470" y="4539173"/>
          <a:ext cx="2335297" cy="1863397"/>
        </a:xfrm>
        <a:prstGeom prst="ellipse">
          <a:avLst/>
        </a:prstGeom>
        <a:solidFill>
          <a:schemeClr val="accent6">
            <a:lumMod val="40000"/>
            <a:lumOff val="6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ysClr val="windowText" lastClr="000000"/>
              </a:solidFill>
              <a:latin typeface="NikoshBAN" panose="02000000000000000000" pitchFamily="2" charset="0"/>
              <a:cs typeface="NikoshBAN" panose="02000000000000000000" pitchFamily="2" charset="0"/>
            </a:rPr>
            <a:t>বিভিন্ন দেশের ইতিহাস,সংস্কৃতি</a:t>
          </a:r>
        </a:p>
        <a:p>
          <a:pPr lvl="0" algn="ctr" defTabSz="1066800">
            <a:lnSpc>
              <a:spcPct val="90000"/>
            </a:lnSpc>
            <a:spcBef>
              <a:spcPct val="0"/>
            </a:spcBef>
            <a:spcAft>
              <a:spcPct val="35000"/>
            </a:spcAft>
          </a:pPr>
          <a:r>
            <a:rPr lang="bn-IN" sz="2400" kern="1200" dirty="0" smtClean="0">
              <a:solidFill>
                <a:sysClr val="windowText" lastClr="000000"/>
              </a:solidFill>
              <a:latin typeface="NikoshBAN" panose="02000000000000000000" pitchFamily="2" charset="0"/>
              <a:cs typeface="NikoshBAN" panose="02000000000000000000" pitchFamily="2" charset="0"/>
            </a:rPr>
            <a:t>...</a:t>
          </a:r>
          <a:endParaRPr lang="en-US" sz="2400" kern="1200" dirty="0">
            <a:solidFill>
              <a:sysClr val="windowText" lastClr="000000"/>
            </a:solidFill>
            <a:latin typeface="NikoshBAN" panose="02000000000000000000" pitchFamily="2" charset="0"/>
            <a:cs typeface="NikoshBAN" panose="02000000000000000000" pitchFamily="2" charset="0"/>
          </a:endParaRPr>
        </a:p>
      </dsp:txBody>
      <dsp:txXfrm>
        <a:off x="1875466" y="4812061"/>
        <a:ext cx="1651305" cy="1317621"/>
      </dsp:txXfrm>
    </dsp:sp>
    <dsp:sp modelId="{5A9DB562-D522-4922-BB83-194125B2DC48}">
      <dsp:nvSpPr>
        <dsp:cNvPr id="0" name=""/>
        <dsp:cNvSpPr/>
      </dsp:nvSpPr>
      <dsp:spPr>
        <a:xfrm>
          <a:off x="608391" y="1692075"/>
          <a:ext cx="2335297" cy="1863397"/>
        </a:xfrm>
        <a:prstGeom prst="ellipse">
          <a:avLst/>
        </a:prstGeom>
        <a:solidFill>
          <a:schemeClr val="accent6">
            <a:lumMod val="40000"/>
            <a:lumOff val="6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ysClr val="windowText" lastClr="000000"/>
              </a:solidFill>
              <a:latin typeface="NikoshBAN" panose="02000000000000000000" pitchFamily="2" charset="0"/>
              <a:cs typeface="NikoshBAN" panose="02000000000000000000" pitchFamily="2" charset="0"/>
            </a:rPr>
            <a:t>তথ্য-প্রযুক্তি,খেলাধুলা,</a:t>
          </a:r>
        </a:p>
        <a:p>
          <a:pPr lvl="0" algn="ctr" defTabSz="1066800">
            <a:lnSpc>
              <a:spcPct val="90000"/>
            </a:lnSpc>
            <a:spcBef>
              <a:spcPct val="0"/>
            </a:spcBef>
            <a:spcAft>
              <a:spcPct val="35000"/>
            </a:spcAft>
          </a:pPr>
          <a:r>
            <a:rPr lang="bn-IN" sz="2400" kern="1200" dirty="0" smtClean="0">
              <a:solidFill>
                <a:sysClr val="windowText" lastClr="000000"/>
              </a:solidFill>
              <a:latin typeface="NikoshBAN" panose="02000000000000000000" pitchFamily="2" charset="0"/>
              <a:cs typeface="NikoshBAN" panose="02000000000000000000" pitchFamily="2" charset="0"/>
            </a:rPr>
            <a:t>গণিতের ধাঁধাঁ ...</a:t>
          </a:r>
          <a:endParaRPr lang="en-US" sz="2400" kern="1200" dirty="0">
            <a:solidFill>
              <a:sysClr val="windowText" lastClr="000000"/>
            </a:solidFill>
            <a:latin typeface="NikoshBAN" panose="02000000000000000000" pitchFamily="2" charset="0"/>
            <a:cs typeface="NikoshBAN" panose="02000000000000000000" pitchFamily="2" charset="0"/>
          </a:endParaRPr>
        </a:p>
      </dsp:txBody>
      <dsp:txXfrm>
        <a:off x="950387" y="1964963"/>
        <a:ext cx="1651305" cy="131762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E7560D-A85A-49BB-84D3-19F934677F88}"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29565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7560D-A85A-49BB-84D3-19F934677F88}"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6762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7560D-A85A-49BB-84D3-19F934677F88}"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200113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7560D-A85A-49BB-84D3-19F934677F88}"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396689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7560D-A85A-49BB-84D3-19F934677F88}"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50107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E7560D-A85A-49BB-84D3-19F934677F88}"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284604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E7560D-A85A-49BB-84D3-19F934677F88}"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61172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E7560D-A85A-49BB-84D3-19F934677F88}"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268128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7560D-A85A-49BB-84D3-19F934677F88}"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18274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7560D-A85A-49BB-84D3-19F934677F88}"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17826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7560D-A85A-49BB-84D3-19F934677F88}"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85C1-D86C-4FDB-AA26-1D0FB68FABB7}" type="slidenum">
              <a:rPr lang="en-US" smtClean="0"/>
              <a:t>‹#›</a:t>
            </a:fld>
            <a:endParaRPr lang="en-US"/>
          </a:p>
        </p:txBody>
      </p:sp>
    </p:spTree>
    <p:extLst>
      <p:ext uri="{BB962C8B-B14F-4D97-AF65-F5344CB8AC3E}">
        <p14:creationId xmlns:p14="http://schemas.microsoft.com/office/powerpoint/2010/main" val="11948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7560D-A85A-49BB-84D3-19F934677F88}"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85C1-D86C-4FDB-AA26-1D0FB68FABB7}" type="slidenum">
              <a:rPr lang="en-US" smtClean="0"/>
              <a:t>‹#›</a:t>
            </a:fld>
            <a:endParaRPr lang="en-US"/>
          </a:p>
        </p:txBody>
      </p:sp>
    </p:spTree>
    <p:extLst>
      <p:ext uri="{BB962C8B-B14F-4D97-AF65-F5344CB8AC3E}">
        <p14:creationId xmlns:p14="http://schemas.microsoft.com/office/powerpoint/2010/main" val="2753319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627" y="731111"/>
            <a:ext cx="7642747" cy="5395779"/>
          </a:xfrm>
          <a:prstGeom prst="rect">
            <a:avLst/>
          </a:prstGeom>
          <a:ln w="57150">
            <a:solidFill>
              <a:schemeClr val="accent6">
                <a:lumMod val="50000"/>
              </a:schemeClr>
            </a:solidFill>
          </a:ln>
        </p:spPr>
      </p:pic>
      <p:sp>
        <p:nvSpPr>
          <p:cNvPr id="3" name="TextBox 2"/>
          <p:cNvSpPr txBox="1"/>
          <p:nvPr/>
        </p:nvSpPr>
        <p:spPr>
          <a:xfrm rot="19028962">
            <a:off x="1665026" y="1285510"/>
            <a:ext cx="3564340" cy="523220"/>
          </a:xfrm>
          <a:prstGeom prst="rect">
            <a:avLst/>
          </a:prstGeom>
          <a:solidFill>
            <a:schemeClr val="accent6">
              <a:lumMod val="60000"/>
              <a:lumOff val="4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          সবাইকে স্বাগতম</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0305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a:off x="563419" y="3768436"/>
            <a:ext cx="11416146" cy="2881746"/>
          </a:xfrm>
          <a:prstGeom prst="snip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solidFill>
                  <a:srgbClr val="7030A0"/>
                </a:solidFill>
                <a:latin typeface="NikoshBAN" panose="02000000000000000000" pitchFamily="2" charset="0"/>
                <a:cs typeface="NikoshBAN" panose="02000000000000000000" pitchFamily="2" charset="0"/>
              </a:rPr>
              <a:t>সাহিত্যচর্চা যে শিক্ষার সর্বপ্রধান অঙ্গ সে বিষয়ে কোনো সন্দেহ নেই। লোকে যে তা সন্দেহ করে,তার কারণ শিক্ষার ফল হাতে হাতে পাওয়া যায় না,অর্থাৎ তার কোনো নগদ বাজার দর নেই। ডেমোক্রেসির গুরুরা চেয়েছিলেন সকলকে সমান করতে কিন্তু তাদের শিষ্যরা তাদের কথা উল্টো বুঝে সকলেই হতে চায় বড় মানুষ। ইংরেজি সভ্যতার সংস্পর্শে এসে আমরা ডেমোক্রেসির গুণগুলো আয়ত্ত করতে না পেরে তার দোষগুলো আত্মসাৎ করেছি।এর কারণও স্পষ্ট।ব্যাধিই সংক্রামক,স্বাস্থ্য নয়। আমাদের শিক্ষিত সমাজের লোলুপদৃষ্টি আজ অর্থের ওপরই পড়ে রয়েছে।যাঁরা হাজারখানা ল-রিপোর্ট কেনেন তাঁরা জানেন কাব্যগ্রন্থ কিনে কবিতা আউড়ালে জজ শুনবেন না এবং তাঁর ব্যবসারও সুসার হবে না।কিন্তু আমরা জানিনা, যে জাতির জ্ঞানের ভাণ্ডার শূন্য সে জাতির অর্থের ভাঁড়েও ভবানী।</a:t>
            </a:r>
            <a:endParaRPr lang="en-US" sz="2400" dirty="0">
              <a:solidFill>
                <a:srgbClr val="7030A0"/>
              </a:solidFill>
            </a:endParaRPr>
          </a:p>
        </p:txBody>
      </p:sp>
      <p:sp>
        <p:nvSpPr>
          <p:cNvPr id="3" name="Folded Corner 2"/>
          <p:cNvSpPr/>
          <p:nvPr/>
        </p:nvSpPr>
        <p:spPr>
          <a:xfrm>
            <a:off x="632688" y="581385"/>
            <a:ext cx="3583710" cy="3057742"/>
          </a:xfrm>
          <a:prstGeom prst="foldedCorner">
            <a:avLst>
              <a:gd name="adj" fmla="val 19688"/>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ded Corner 3"/>
          <p:cNvSpPr/>
          <p:nvPr/>
        </p:nvSpPr>
        <p:spPr>
          <a:xfrm>
            <a:off x="4304145" y="581385"/>
            <a:ext cx="3583710" cy="3057742"/>
          </a:xfrm>
          <a:prstGeom prst="foldedCorner">
            <a:avLst>
              <a:gd name="adj" fmla="val 20292"/>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ded Corner 4"/>
          <p:cNvSpPr/>
          <p:nvPr/>
        </p:nvSpPr>
        <p:spPr>
          <a:xfrm>
            <a:off x="7975602" y="581385"/>
            <a:ext cx="3583710" cy="3057742"/>
          </a:xfrm>
          <a:prstGeom prst="foldedCorner">
            <a:avLst>
              <a:gd name="adj" fmla="val 21198"/>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67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1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1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318655" y="3853873"/>
            <a:ext cx="11554691" cy="2807855"/>
          </a:xfrm>
          <a:prstGeom prst="plaqu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solidFill>
                  <a:srgbClr val="C00000"/>
                </a:solidFill>
                <a:latin typeface="NikoshBAN" panose="02000000000000000000" pitchFamily="2" charset="0"/>
                <a:cs typeface="NikoshBAN" panose="02000000000000000000" pitchFamily="2" charset="0"/>
              </a:rPr>
              <a:t>মানুষের মনকে সরল,সচল,সরাগ ও সমৃদ্ধ করার ভার আজ সাহিত্যের ওপর ন্যস্ত হয়েছে।সাহিত্যের জন্ম হয় মানুষের দর্শন,বিজ্ঞান,ধর্মনীতি,অনুরাগ-বিরাগ,আশা-নৈরাশ্য,তার অন্তরের সত্য ও স্বপ্ন এই সকলের সমন্বয়ে।অতএব, দাঁড়াল এই যে, আমাদের বই পড়তে হবে,কেননা বই পড়া ছাড়া সাহিত্যচর্চার উপায়ান্তর নেই।  ধর্মের চর্চা মন্দিরের বাইরেও করা চলে,দর্শনের চর্চা গুহায়,নীতির চর্চা ঘরে এবং বিজ্ঞানের চর্চা জাদুঘরে;কিন্তু সাহিত্যের চর্চার জন্য চাই লাইব্রেরি;ও চর্চা মানুষ কারখানাতেও করতে পারে না চিড়িয়াখানাতেও নয়। সেজন্য আমরা যত বেশি লাইব্রেরি প্রতিষ্ঠা করব,দেশের তত বেশি উপকার হবে।</a:t>
            </a:r>
            <a:endParaRPr lang="en-US" sz="2400" dirty="0">
              <a:solidFill>
                <a:srgbClr val="C00000"/>
              </a:solidFill>
              <a:latin typeface="NikoshBAN" panose="02000000000000000000" pitchFamily="2" charset="0"/>
              <a:cs typeface="NikoshBAN" panose="02000000000000000000" pitchFamily="2" charset="0"/>
            </a:endParaRPr>
          </a:p>
        </p:txBody>
      </p:sp>
      <p:sp>
        <p:nvSpPr>
          <p:cNvPr id="6" name="Bevel 5"/>
          <p:cNvSpPr/>
          <p:nvPr/>
        </p:nvSpPr>
        <p:spPr>
          <a:xfrm>
            <a:off x="318655" y="711200"/>
            <a:ext cx="3794476" cy="2932546"/>
          </a:xfrm>
          <a:prstGeom prst="bevel">
            <a:avLst/>
          </a:prstGeom>
          <a:blipFill dpi="0" rotWithShape="1">
            <a:blip r:embed="rId2">
              <a:extLst>
                <a:ext uri="{28A0092B-C50C-407E-A947-70E740481C1C}">
                  <a14:useLocalDpi xmlns:a14="http://schemas.microsoft.com/office/drawing/2010/main" val="0"/>
                </a:ext>
              </a:extLst>
            </a:blip>
            <a:srcRect/>
            <a:stretch>
              <a:fillRect b="-6187"/>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vel 6"/>
          <p:cNvSpPr/>
          <p:nvPr/>
        </p:nvSpPr>
        <p:spPr>
          <a:xfrm>
            <a:off x="4198762" y="711200"/>
            <a:ext cx="3794476" cy="2932546"/>
          </a:xfrm>
          <a:prstGeom prst="bevel">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8078869" y="711200"/>
            <a:ext cx="3794476" cy="2932546"/>
          </a:xfrm>
          <a:prstGeom prst="bevel">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3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8935" y="1023582"/>
            <a:ext cx="533627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400" dirty="0" smtClean="0">
                <a:latin typeface="NikoshBAN" panose="02000000000000000000" pitchFamily="2" charset="0"/>
                <a:cs typeface="NikoshBAN" panose="02000000000000000000" pitchFamily="2" charset="0"/>
              </a:rPr>
              <a:t>লেখকের মতে, লাইব্রেরির গুরুত্ব হাসপাতালের চাইতে কম নয় এবং স্কুল কলেজের চাইতে একটু বেশি। </a:t>
            </a:r>
            <a:endParaRPr lang="en-US" sz="2400" dirty="0">
              <a:latin typeface="NikoshBAN" panose="02000000000000000000" pitchFamily="2" charset="0"/>
              <a:cs typeface="NikoshBAN" panose="02000000000000000000" pitchFamily="2" charset="0"/>
            </a:endParaRPr>
          </a:p>
        </p:txBody>
      </p:sp>
      <p:sp>
        <p:nvSpPr>
          <p:cNvPr id="4" name="Flowchart: Punched Tape 3"/>
          <p:cNvSpPr/>
          <p:nvPr/>
        </p:nvSpPr>
        <p:spPr>
          <a:xfrm>
            <a:off x="452651" y="3039672"/>
            <a:ext cx="2975212" cy="3070746"/>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unched Tape 4"/>
          <p:cNvSpPr/>
          <p:nvPr/>
        </p:nvSpPr>
        <p:spPr>
          <a:xfrm>
            <a:off x="4263562" y="3039672"/>
            <a:ext cx="2975212" cy="3070746"/>
          </a:xfrm>
          <a:prstGeom prst="flowChartPunchedTap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unched Tape 5"/>
          <p:cNvSpPr/>
          <p:nvPr/>
        </p:nvSpPr>
        <p:spPr>
          <a:xfrm>
            <a:off x="7807187" y="2910228"/>
            <a:ext cx="2975212" cy="3070746"/>
          </a:xfrm>
          <a:prstGeom prst="flowChartPunchedTap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0.01094 0.00393 L 0.01107 -0.32477 " pathEditMode="relative" rAng="0" ptsTypes="AA">
                                      <p:cBhvr>
                                        <p:cTn id="21" dur="2000" fill="hold"/>
                                        <p:tgtEl>
                                          <p:spTgt spid="4"/>
                                        </p:tgtEl>
                                        <p:attrNameLst>
                                          <p:attrName>ppt_x</p:attrName>
                                          <p:attrName>ppt_y</p:attrName>
                                        </p:attrNameLst>
                                      </p:cBhvr>
                                      <p:rCtr x="0" y="-16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21315424">
            <a:off x="438505" y="313400"/>
            <a:ext cx="2064287" cy="1985869"/>
            <a:chOff x="7480750" y="586356"/>
            <a:chExt cx="2064287" cy="1985869"/>
          </a:xfrm>
        </p:grpSpPr>
        <p:sp>
          <p:nvSpPr>
            <p:cNvPr id="2" name="Teardrop 1"/>
            <p:cNvSpPr/>
            <p:nvPr/>
          </p:nvSpPr>
          <p:spPr>
            <a:xfrm rot="8683399">
              <a:off x="7480750" y="586356"/>
              <a:ext cx="2064287" cy="1985869"/>
            </a:xfrm>
            <a:prstGeom prst="teardrop">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7543904" y="1203530"/>
              <a:ext cx="1965278" cy="1107996"/>
            </a:xfrm>
            <a:prstGeom prst="rect">
              <a:avLst/>
            </a:prstGeom>
            <a:noFill/>
          </p:spPr>
          <p:txBody>
            <a:bodyPr wrap="square" rtlCol="0">
              <a:spAutoFit/>
            </a:bodyPr>
            <a:lstStyle/>
            <a:p>
              <a:r>
                <a:rPr lang="bn-IN" sz="2400" dirty="0">
                  <a:solidFill>
                    <a:schemeClr val="accent2">
                      <a:lumMod val="75000"/>
                    </a:schemeClr>
                  </a:solidFill>
                  <a:latin typeface="NikoshBAN" panose="02000000000000000000" pitchFamily="2" charset="0"/>
                  <a:cs typeface="NikoshBAN" panose="02000000000000000000" pitchFamily="2" charset="0"/>
                </a:rPr>
                <a:t>বিভিন্ন ধরনের বই কোথায় পাব?</a:t>
              </a:r>
              <a:endParaRPr lang="en-US" sz="2400" dirty="0">
                <a:solidFill>
                  <a:schemeClr val="accent2">
                    <a:lumMod val="75000"/>
                  </a:schemeClr>
                </a:solidFill>
                <a:latin typeface="NikoshBAN" panose="02000000000000000000" pitchFamily="2" charset="0"/>
                <a:cs typeface="NikoshBAN" panose="02000000000000000000" pitchFamily="2" charset="0"/>
              </a:endParaRPr>
            </a:p>
            <a:p>
              <a:endParaRPr lang="en-US" dirty="0"/>
            </a:p>
          </p:txBody>
        </p:sp>
      </p:grpSp>
      <p:sp>
        <p:nvSpPr>
          <p:cNvPr id="6" name="Snip Diagonal Corner Rectangle 5"/>
          <p:cNvSpPr/>
          <p:nvPr/>
        </p:nvSpPr>
        <p:spPr>
          <a:xfrm>
            <a:off x="3133700" y="1091821"/>
            <a:ext cx="5924600" cy="3602721"/>
          </a:xfrm>
          <a:prstGeom prst="snip2DiagRect">
            <a:avLst>
              <a:gd name="adj1" fmla="val 7758"/>
              <a:gd name="adj2" fmla="val 16667"/>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16757" y="4858156"/>
            <a:ext cx="1158487" cy="523220"/>
          </a:xfrm>
          <a:prstGeom prst="rect">
            <a:avLst/>
          </a:prstGeom>
          <a:solidFill>
            <a:schemeClr val="accent1">
              <a:lumMod val="40000"/>
              <a:lumOff val="6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লাইব্রেরি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9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05063175"/>
              </p:ext>
            </p:extLst>
          </p:nvPr>
        </p:nvGraphicFramePr>
        <p:xfrm>
          <a:off x="354842" y="122830"/>
          <a:ext cx="11532358" cy="6523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rot="20421655">
            <a:off x="573205" y="928048"/>
            <a:ext cx="4299045"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আমরা লাইব্রেরিতে পেতে পারি...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101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80401EFB-BC60-4386-B2AB-27546261E9D9}"/>
                                            </p:graphicEl>
                                          </p:spTgt>
                                        </p:tgtEl>
                                        <p:attrNameLst>
                                          <p:attrName>style.visibility</p:attrName>
                                        </p:attrNameLst>
                                      </p:cBhvr>
                                      <p:to>
                                        <p:strVal val="visible"/>
                                      </p:to>
                                    </p:set>
                                    <p:animEffect transition="in" filter="fade">
                                      <p:cBhvr>
                                        <p:cTn id="7" dur="1000"/>
                                        <p:tgtEl>
                                          <p:spTgt spid="2">
                                            <p:graphicEl>
                                              <a:dgm id="{80401EFB-BC60-4386-B2AB-27546261E9D9}"/>
                                            </p:graphicEl>
                                          </p:spTgt>
                                        </p:tgtEl>
                                      </p:cBhvr>
                                    </p:animEffect>
                                    <p:anim calcmode="lin" valueType="num">
                                      <p:cBhvr>
                                        <p:cTn id="8" dur="1000" fill="hold"/>
                                        <p:tgtEl>
                                          <p:spTgt spid="2">
                                            <p:graphicEl>
                                              <a:dgm id="{80401EFB-BC60-4386-B2AB-27546261E9D9}"/>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80401EFB-BC60-4386-B2AB-27546261E9D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B1DCFDC7-6EC3-4F28-95CD-2A3DAB322C83}"/>
                                            </p:graphicEl>
                                          </p:spTgt>
                                        </p:tgtEl>
                                        <p:attrNameLst>
                                          <p:attrName>style.visibility</p:attrName>
                                        </p:attrNameLst>
                                      </p:cBhvr>
                                      <p:to>
                                        <p:strVal val="visible"/>
                                      </p:to>
                                    </p:set>
                                    <p:animEffect transition="in" filter="fade">
                                      <p:cBhvr>
                                        <p:cTn id="14" dur="1000"/>
                                        <p:tgtEl>
                                          <p:spTgt spid="2">
                                            <p:graphicEl>
                                              <a:dgm id="{B1DCFDC7-6EC3-4F28-95CD-2A3DAB322C83}"/>
                                            </p:graphicEl>
                                          </p:spTgt>
                                        </p:tgtEl>
                                      </p:cBhvr>
                                    </p:animEffect>
                                    <p:anim calcmode="lin" valueType="num">
                                      <p:cBhvr>
                                        <p:cTn id="15" dur="1000" fill="hold"/>
                                        <p:tgtEl>
                                          <p:spTgt spid="2">
                                            <p:graphicEl>
                                              <a:dgm id="{B1DCFDC7-6EC3-4F28-95CD-2A3DAB322C8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B1DCFDC7-6EC3-4F28-95CD-2A3DAB322C8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C9143402-870E-4D36-A566-5F9F9498368D}"/>
                                            </p:graphicEl>
                                          </p:spTgt>
                                        </p:tgtEl>
                                        <p:attrNameLst>
                                          <p:attrName>style.visibility</p:attrName>
                                        </p:attrNameLst>
                                      </p:cBhvr>
                                      <p:to>
                                        <p:strVal val="visible"/>
                                      </p:to>
                                    </p:set>
                                    <p:animEffect transition="in" filter="fade">
                                      <p:cBhvr>
                                        <p:cTn id="19" dur="1000"/>
                                        <p:tgtEl>
                                          <p:spTgt spid="2">
                                            <p:graphicEl>
                                              <a:dgm id="{C9143402-870E-4D36-A566-5F9F9498368D}"/>
                                            </p:graphicEl>
                                          </p:spTgt>
                                        </p:tgtEl>
                                      </p:cBhvr>
                                    </p:animEffect>
                                    <p:anim calcmode="lin" valueType="num">
                                      <p:cBhvr>
                                        <p:cTn id="20" dur="1000" fill="hold"/>
                                        <p:tgtEl>
                                          <p:spTgt spid="2">
                                            <p:graphicEl>
                                              <a:dgm id="{C9143402-870E-4D36-A566-5F9F9498368D}"/>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C9143402-870E-4D36-A566-5F9F9498368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D242B592-469F-4BC9-AC00-D2094C8ACE22}"/>
                                            </p:graphicEl>
                                          </p:spTgt>
                                        </p:tgtEl>
                                        <p:attrNameLst>
                                          <p:attrName>style.visibility</p:attrName>
                                        </p:attrNameLst>
                                      </p:cBhvr>
                                      <p:to>
                                        <p:strVal val="visible"/>
                                      </p:to>
                                    </p:set>
                                    <p:animEffect transition="in" filter="fade">
                                      <p:cBhvr>
                                        <p:cTn id="26" dur="1000"/>
                                        <p:tgtEl>
                                          <p:spTgt spid="2">
                                            <p:graphicEl>
                                              <a:dgm id="{D242B592-469F-4BC9-AC00-D2094C8ACE22}"/>
                                            </p:graphicEl>
                                          </p:spTgt>
                                        </p:tgtEl>
                                      </p:cBhvr>
                                    </p:animEffect>
                                    <p:anim calcmode="lin" valueType="num">
                                      <p:cBhvr>
                                        <p:cTn id="27" dur="1000" fill="hold"/>
                                        <p:tgtEl>
                                          <p:spTgt spid="2">
                                            <p:graphicEl>
                                              <a:dgm id="{D242B592-469F-4BC9-AC00-D2094C8ACE22}"/>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D242B592-469F-4BC9-AC00-D2094C8ACE22}"/>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EC21740F-1BAA-46A2-912E-672DCCF0705C}"/>
                                            </p:graphicEl>
                                          </p:spTgt>
                                        </p:tgtEl>
                                        <p:attrNameLst>
                                          <p:attrName>style.visibility</p:attrName>
                                        </p:attrNameLst>
                                      </p:cBhvr>
                                      <p:to>
                                        <p:strVal val="visible"/>
                                      </p:to>
                                    </p:set>
                                    <p:animEffect transition="in" filter="fade">
                                      <p:cBhvr>
                                        <p:cTn id="31" dur="1000"/>
                                        <p:tgtEl>
                                          <p:spTgt spid="2">
                                            <p:graphicEl>
                                              <a:dgm id="{EC21740F-1BAA-46A2-912E-672DCCF0705C}"/>
                                            </p:graphicEl>
                                          </p:spTgt>
                                        </p:tgtEl>
                                      </p:cBhvr>
                                    </p:animEffect>
                                    <p:anim calcmode="lin" valueType="num">
                                      <p:cBhvr>
                                        <p:cTn id="32" dur="1000" fill="hold"/>
                                        <p:tgtEl>
                                          <p:spTgt spid="2">
                                            <p:graphicEl>
                                              <a:dgm id="{EC21740F-1BAA-46A2-912E-672DCCF0705C}"/>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EC21740F-1BAA-46A2-912E-672DCCF0705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8566F207-C5F0-4F2B-8960-2A2CF7A54106}"/>
                                            </p:graphicEl>
                                          </p:spTgt>
                                        </p:tgtEl>
                                        <p:attrNameLst>
                                          <p:attrName>style.visibility</p:attrName>
                                        </p:attrNameLst>
                                      </p:cBhvr>
                                      <p:to>
                                        <p:strVal val="visible"/>
                                      </p:to>
                                    </p:set>
                                    <p:animEffect transition="in" filter="fade">
                                      <p:cBhvr>
                                        <p:cTn id="38" dur="1000"/>
                                        <p:tgtEl>
                                          <p:spTgt spid="2">
                                            <p:graphicEl>
                                              <a:dgm id="{8566F207-C5F0-4F2B-8960-2A2CF7A54106}"/>
                                            </p:graphicEl>
                                          </p:spTgt>
                                        </p:tgtEl>
                                      </p:cBhvr>
                                    </p:animEffect>
                                    <p:anim calcmode="lin" valueType="num">
                                      <p:cBhvr>
                                        <p:cTn id="39" dur="1000" fill="hold"/>
                                        <p:tgtEl>
                                          <p:spTgt spid="2">
                                            <p:graphicEl>
                                              <a:dgm id="{8566F207-C5F0-4F2B-8960-2A2CF7A5410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8566F207-C5F0-4F2B-8960-2A2CF7A5410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9C97D8A5-67CB-4D44-99CB-666355B956AA}"/>
                                            </p:graphicEl>
                                          </p:spTgt>
                                        </p:tgtEl>
                                        <p:attrNameLst>
                                          <p:attrName>style.visibility</p:attrName>
                                        </p:attrNameLst>
                                      </p:cBhvr>
                                      <p:to>
                                        <p:strVal val="visible"/>
                                      </p:to>
                                    </p:set>
                                    <p:animEffect transition="in" filter="fade">
                                      <p:cBhvr>
                                        <p:cTn id="43" dur="1000"/>
                                        <p:tgtEl>
                                          <p:spTgt spid="2">
                                            <p:graphicEl>
                                              <a:dgm id="{9C97D8A5-67CB-4D44-99CB-666355B956AA}"/>
                                            </p:graphicEl>
                                          </p:spTgt>
                                        </p:tgtEl>
                                      </p:cBhvr>
                                    </p:animEffect>
                                    <p:anim calcmode="lin" valueType="num">
                                      <p:cBhvr>
                                        <p:cTn id="44" dur="1000" fill="hold"/>
                                        <p:tgtEl>
                                          <p:spTgt spid="2">
                                            <p:graphicEl>
                                              <a:dgm id="{9C97D8A5-67CB-4D44-99CB-666355B956AA}"/>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9C97D8A5-67CB-4D44-99CB-666355B956AA}"/>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5A057810-1646-4576-81AB-A4E2C662057C}"/>
                                            </p:graphicEl>
                                          </p:spTgt>
                                        </p:tgtEl>
                                        <p:attrNameLst>
                                          <p:attrName>style.visibility</p:attrName>
                                        </p:attrNameLst>
                                      </p:cBhvr>
                                      <p:to>
                                        <p:strVal val="visible"/>
                                      </p:to>
                                    </p:set>
                                    <p:animEffect transition="in" filter="fade">
                                      <p:cBhvr>
                                        <p:cTn id="50" dur="1000"/>
                                        <p:tgtEl>
                                          <p:spTgt spid="2">
                                            <p:graphicEl>
                                              <a:dgm id="{5A057810-1646-4576-81AB-A4E2C662057C}"/>
                                            </p:graphicEl>
                                          </p:spTgt>
                                        </p:tgtEl>
                                      </p:cBhvr>
                                    </p:animEffect>
                                    <p:anim calcmode="lin" valueType="num">
                                      <p:cBhvr>
                                        <p:cTn id="51" dur="1000" fill="hold"/>
                                        <p:tgtEl>
                                          <p:spTgt spid="2">
                                            <p:graphicEl>
                                              <a:dgm id="{5A057810-1646-4576-81AB-A4E2C662057C}"/>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5A057810-1646-4576-81AB-A4E2C662057C}"/>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34972704-0361-4C5D-A9AA-D23C532723AD}"/>
                                            </p:graphicEl>
                                          </p:spTgt>
                                        </p:tgtEl>
                                        <p:attrNameLst>
                                          <p:attrName>style.visibility</p:attrName>
                                        </p:attrNameLst>
                                      </p:cBhvr>
                                      <p:to>
                                        <p:strVal val="visible"/>
                                      </p:to>
                                    </p:set>
                                    <p:animEffect transition="in" filter="fade">
                                      <p:cBhvr>
                                        <p:cTn id="55" dur="1000"/>
                                        <p:tgtEl>
                                          <p:spTgt spid="2">
                                            <p:graphicEl>
                                              <a:dgm id="{34972704-0361-4C5D-A9AA-D23C532723AD}"/>
                                            </p:graphicEl>
                                          </p:spTgt>
                                        </p:tgtEl>
                                      </p:cBhvr>
                                    </p:animEffect>
                                    <p:anim calcmode="lin" valueType="num">
                                      <p:cBhvr>
                                        <p:cTn id="56" dur="1000" fill="hold"/>
                                        <p:tgtEl>
                                          <p:spTgt spid="2">
                                            <p:graphicEl>
                                              <a:dgm id="{34972704-0361-4C5D-A9AA-D23C532723AD}"/>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34972704-0361-4C5D-A9AA-D23C532723A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2451839"/>
              </p:ext>
            </p:extLst>
          </p:nvPr>
        </p:nvGraphicFramePr>
        <p:xfrm>
          <a:off x="2521527" y="250484"/>
          <a:ext cx="8395854" cy="6335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34109" y="766618"/>
            <a:ext cx="2512290" cy="5632311"/>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লেখক বিশ্বাস করেন, শিক্ষা কেউ কাউকে দিতে পারে না।সুশিক্ষিত লোক মাত্রই স্বশিক্ষিত।তিনি আরও মনে করেন,শিক্ষকের সার্থকতা শিক্ষাদান করায় নয়,বরং ছাত্রকে তা অর্জন করতে সক্ষম করায়। শিক্ষক ছাত্রকে শিক্ষার পথ দেখিয়ে দিতে পারেন,তার কৌতুহল উদ্রেক করতে পারেন।এই বিদ্যা নিজেকেই অর্জন করতে হয় ।গুরু উত্তরসাধক মাত্র।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34357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18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18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graphicEl>
                                                  <a:dgm id="{2E13D88D-713A-41D6-A28E-FDD8F274E4A8}"/>
                                                </p:graphicEl>
                                              </p:spTgt>
                                            </p:tgtEl>
                                            <p:attrNameLst>
                                              <p:attrName>style.visibility</p:attrName>
                                            </p:attrNameLst>
                                          </p:cBhvr>
                                          <p:to>
                                            <p:strVal val="visible"/>
                                          </p:to>
                                        </p:set>
                                        <p:animEffect transition="in" filter="randombar(horizontal)">
                                          <p:cBhvr>
                                            <p:cTn id="13" dur="500"/>
                                            <p:tgtEl>
                                              <p:spTgt spid="2">
                                                <p:graphicEl>
                                                  <a:dgm id="{2E13D88D-713A-41D6-A28E-FDD8F274E4A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graphicEl>
                                                  <a:dgm id="{3C1AC7BE-04AB-411E-9519-7922D395A85B}"/>
                                                </p:graphicEl>
                                              </p:spTgt>
                                            </p:tgtEl>
                                            <p:attrNameLst>
                                              <p:attrName>style.visibility</p:attrName>
                                            </p:attrNameLst>
                                          </p:cBhvr>
                                          <p:to>
                                            <p:strVal val="visible"/>
                                          </p:to>
                                        </p:set>
                                        <p:animEffect transition="in" filter="randombar(horizontal)">
                                          <p:cBhvr>
                                            <p:cTn id="18" dur="500"/>
                                            <p:tgtEl>
                                              <p:spTgt spid="2">
                                                <p:graphicEl>
                                                  <a:dgm id="{3C1AC7BE-04AB-411E-9519-7922D395A85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graphicEl>
                                                  <a:dgm id="{1D9B0904-6049-46D7-A947-E13540C85E92}"/>
                                                </p:graphicEl>
                                              </p:spTgt>
                                            </p:tgtEl>
                                            <p:attrNameLst>
                                              <p:attrName>style.visibility</p:attrName>
                                            </p:attrNameLst>
                                          </p:cBhvr>
                                          <p:to>
                                            <p:strVal val="visible"/>
                                          </p:to>
                                        </p:set>
                                        <p:animEffect transition="in" filter="randombar(horizontal)">
                                          <p:cBhvr>
                                            <p:cTn id="23" dur="500"/>
                                            <p:tgtEl>
                                              <p:spTgt spid="2">
                                                <p:graphicEl>
                                                  <a:dgm id="{1D9B0904-6049-46D7-A947-E13540C85E92}"/>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graphicEl>
                                                  <a:dgm id="{445A34A9-A04F-4AEB-9C1C-C7F10F085794}"/>
                                                </p:graphicEl>
                                              </p:spTgt>
                                            </p:tgtEl>
                                            <p:attrNameLst>
                                              <p:attrName>style.visibility</p:attrName>
                                            </p:attrNameLst>
                                          </p:cBhvr>
                                          <p:to>
                                            <p:strVal val="visible"/>
                                          </p:to>
                                        </p:set>
                                        <p:animEffect transition="in" filter="randombar(horizontal)">
                                          <p:cBhvr>
                                            <p:cTn id="26" dur="500"/>
                                            <p:tgtEl>
                                              <p:spTgt spid="2">
                                                <p:graphicEl>
                                                  <a:dgm id="{445A34A9-A04F-4AEB-9C1C-C7F10F08579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graphicEl>
                                                  <a:dgm id="{191CB606-216F-4026-845C-4DE69670A87E}"/>
                                                </p:graphicEl>
                                              </p:spTgt>
                                            </p:tgtEl>
                                            <p:attrNameLst>
                                              <p:attrName>style.visibility</p:attrName>
                                            </p:attrNameLst>
                                          </p:cBhvr>
                                          <p:to>
                                            <p:strVal val="visible"/>
                                          </p:to>
                                        </p:set>
                                        <p:animEffect transition="in" filter="randombar(horizontal)">
                                          <p:cBhvr>
                                            <p:cTn id="31" dur="500"/>
                                            <p:tgtEl>
                                              <p:spTgt spid="2">
                                                <p:graphicEl>
                                                  <a:dgm id="{191CB606-216F-4026-845C-4DE69670A87E}"/>
                                                </p:graphic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graphicEl>
                                                  <a:dgm id="{74383626-9910-455A-953C-CB4D25FB3B33}"/>
                                                </p:graphicEl>
                                              </p:spTgt>
                                            </p:tgtEl>
                                            <p:attrNameLst>
                                              <p:attrName>style.visibility</p:attrName>
                                            </p:attrNameLst>
                                          </p:cBhvr>
                                          <p:to>
                                            <p:strVal val="visible"/>
                                          </p:to>
                                        </p:set>
                                        <p:animEffect transition="in" filter="randombar(horizontal)">
                                          <p:cBhvr>
                                            <p:cTn id="34" dur="500"/>
                                            <p:tgtEl>
                                              <p:spTgt spid="2">
                                                <p:graphicEl>
                                                  <a:dgm id="{74383626-9910-455A-953C-CB4D25FB3B3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graphicEl>
                                                  <a:dgm id="{6EDBD7CC-F15B-408D-9E02-19D3AC869130}"/>
                                                </p:graphicEl>
                                              </p:spTgt>
                                            </p:tgtEl>
                                            <p:attrNameLst>
                                              <p:attrName>style.visibility</p:attrName>
                                            </p:attrNameLst>
                                          </p:cBhvr>
                                          <p:to>
                                            <p:strVal val="visible"/>
                                          </p:to>
                                        </p:set>
                                        <p:animEffect transition="in" filter="randombar(horizontal)">
                                          <p:cBhvr>
                                            <p:cTn id="39" dur="500"/>
                                            <p:tgtEl>
                                              <p:spTgt spid="2">
                                                <p:graphicEl>
                                                  <a:dgm id="{6EDBD7CC-F15B-408D-9E02-19D3AC869130}"/>
                                                </p:graphic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
                                                <p:graphicEl>
                                                  <a:dgm id="{21D19D7E-C2F8-407C-9CD3-7BA5C989EB39}"/>
                                                </p:graphicEl>
                                              </p:spTgt>
                                            </p:tgtEl>
                                            <p:attrNameLst>
                                              <p:attrName>style.visibility</p:attrName>
                                            </p:attrNameLst>
                                          </p:cBhvr>
                                          <p:to>
                                            <p:strVal val="visible"/>
                                          </p:to>
                                        </p:set>
                                        <p:animEffect transition="in" filter="randombar(horizontal)">
                                          <p:cBhvr>
                                            <p:cTn id="42" dur="500"/>
                                            <p:tgtEl>
                                              <p:spTgt spid="2">
                                                <p:graphicEl>
                                                  <a:dgm id="{21D19D7E-C2F8-407C-9CD3-7BA5C989EB3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graphicEl>
                                                  <a:dgm id="{D2C1318D-E208-4ED6-8A97-259FC05084E1}"/>
                                                </p:graphicEl>
                                              </p:spTgt>
                                            </p:tgtEl>
                                            <p:attrNameLst>
                                              <p:attrName>style.visibility</p:attrName>
                                            </p:attrNameLst>
                                          </p:cBhvr>
                                          <p:to>
                                            <p:strVal val="visible"/>
                                          </p:to>
                                        </p:set>
                                        <p:animEffect transition="in" filter="randombar(horizontal)">
                                          <p:cBhvr>
                                            <p:cTn id="47" dur="500"/>
                                            <p:tgtEl>
                                              <p:spTgt spid="2">
                                                <p:graphicEl>
                                                  <a:dgm id="{D2C1318D-E208-4ED6-8A97-259FC05084E1}"/>
                                                </p:graphic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
                                                <p:graphicEl>
                                                  <a:dgm id="{5A9DB562-D522-4922-BB83-194125B2DC48}"/>
                                                </p:graphicEl>
                                              </p:spTgt>
                                            </p:tgtEl>
                                            <p:attrNameLst>
                                              <p:attrName>style.visibility</p:attrName>
                                            </p:attrNameLst>
                                          </p:cBhvr>
                                          <p:to>
                                            <p:strVal val="visible"/>
                                          </p:to>
                                        </p:set>
                                        <p:animEffect transition="in" filter="randombar(horizontal)">
                                          <p:cBhvr>
                                            <p:cTn id="50" dur="500"/>
                                            <p:tgtEl>
                                              <p:spTgt spid="2">
                                                <p:graphicEl>
                                                  <a:dgm id="{5A9DB562-D522-4922-BB83-194125B2DC48}"/>
                                                </p:graphic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
                                                <p:graphicEl>
                                                  <a:dgm id="{841BA7DE-1659-4B5C-AB14-55B2020B5EA8}"/>
                                                </p:graphicEl>
                                              </p:spTgt>
                                            </p:tgtEl>
                                            <p:attrNameLst>
                                              <p:attrName>style.visibility</p:attrName>
                                            </p:attrNameLst>
                                          </p:cBhvr>
                                          <p:to>
                                            <p:strVal val="visible"/>
                                          </p:to>
                                        </p:set>
                                        <p:animEffect transition="in" filter="randombar(horizontal)">
                                          <p:cBhvr>
                                            <p:cTn id="53" dur="500"/>
                                            <p:tgtEl>
                                              <p:spTgt spid="2">
                                                <p:graphicEl>
                                                  <a:dgm id="{841BA7DE-1659-4B5C-AB14-55B2020B5E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800" fill="hold"/>
                                            <p:tgtEl>
                                              <p:spTgt spid="3"/>
                                            </p:tgtEl>
                                            <p:attrNameLst>
                                              <p:attrName>ppt_x</p:attrName>
                                            </p:attrNameLst>
                                          </p:cBhvr>
                                          <p:tavLst>
                                            <p:tav tm="0">
                                              <p:val>
                                                <p:strVal val="#ppt_x"/>
                                              </p:val>
                                            </p:tav>
                                            <p:tav tm="100000">
                                              <p:val>
                                                <p:strVal val="#ppt_x"/>
                                              </p:val>
                                            </p:tav>
                                          </p:tavLst>
                                        </p:anim>
                                        <p:anim calcmode="lin" valueType="num">
                                          <p:cBhvr additive="base">
                                            <p:cTn id="8" dur="18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graphicEl>
                                                  <a:dgm id="{2E13D88D-713A-41D6-A28E-FDD8F274E4A8}"/>
                                                </p:graphicEl>
                                              </p:spTgt>
                                            </p:tgtEl>
                                            <p:attrNameLst>
                                              <p:attrName>style.visibility</p:attrName>
                                            </p:attrNameLst>
                                          </p:cBhvr>
                                          <p:to>
                                            <p:strVal val="visible"/>
                                          </p:to>
                                        </p:set>
                                        <p:animEffect transition="in" filter="randombar(horizontal)">
                                          <p:cBhvr>
                                            <p:cTn id="13" dur="500"/>
                                            <p:tgtEl>
                                              <p:spTgt spid="2">
                                                <p:graphicEl>
                                                  <a:dgm id="{2E13D88D-713A-41D6-A28E-FDD8F274E4A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graphicEl>
                                                  <a:dgm id="{3C1AC7BE-04AB-411E-9519-7922D395A85B}"/>
                                                </p:graphicEl>
                                              </p:spTgt>
                                            </p:tgtEl>
                                            <p:attrNameLst>
                                              <p:attrName>style.visibility</p:attrName>
                                            </p:attrNameLst>
                                          </p:cBhvr>
                                          <p:to>
                                            <p:strVal val="visible"/>
                                          </p:to>
                                        </p:set>
                                        <p:animEffect transition="in" filter="randombar(horizontal)">
                                          <p:cBhvr>
                                            <p:cTn id="18" dur="500"/>
                                            <p:tgtEl>
                                              <p:spTgt spid="2">
                                                <p:graphicEl>
                                                  <a:dgm id="{3C1AC7BE-04AB-411E-9519-7922D395A85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graphicEl>
                                                  <a:dgm id="{1D9B0904-6049-46D7-A947-E13540C85E92}"/>
                                                </p:graphicEl>
                                              </p:spTgt>
                                            </p:tgtEl>
                                            <p:attrNameLst>
                                              <p:attrName>style.visibility</p:attrName>
                                            </p:attrNameLst>
                                          </p:cBhvr>
                                          <p:to>
                                            <p:strVal val="visible"/>
                                          </p:to>
                                        </p:set>
                                        <p:animEffect transition="in" filter="randombar(horizontal)">
                                          <p:cBhvr>
                                            <p:cTn id="23" dur="500"/>
                                            <p:tgtEl>
                                              <p:spTgt spid="2">
                                                <p:graphicEl>
                                                  <a:dgm id="{1D9B0904-6049-46D7-A947-E13540C85E92}"/>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graphicEl>
                                                  <a:dgm id="{445A34A9-A04F-4AEB-9C1C-C7F10F085794}"/>
                                                </p:graphicEl>
                                              </p:spTgt>
                                            </p:tgtEl>
                                            <p:attrNameLst>
                                              <p:attrName>style.visibility</p:attrName>
                                            </p:attrNameLst>
                                          </p:cBhvr>
                                          <p:to>
                                            <p:strVal val="visible"/>
                                          </p:to>
                                        </p:set>
                                        <p:animEffect transition="in" filter="randombar(horizontal)">
                                          <p:cBhvr>
                                            <p:cTn id="26" dur="500"/>
                                            <p:tgtEl>
                                              <p:spTgt spid="2">
                                                <p:graphicEl>
                                                  <a:dgm id="{445A34A9-A04F-4AEB-9C1C-C7F10F08579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graphicEl>
                                                  <a:dgm id="{191CB606-216F-4026-845C-4DE69670A87E}"/>
                                                </p:graphicEl>
                                              </p:spTgt>
                                            </p:tgtEl>
                                            <p:attrNameLst>
                                              <p:attrName>style.visibility</p:attrName>
                                            </p:attrNameLst>
                                          </p:cBhvr>
                                          <p:to>
                                            <p:strVal val="visible"/>
                                          </p:to>
                                        </p:set>
                                        <p:animEffect transition="in" filter="randombar(horizontal)">
                                          <p:cBhvr>
                                            <p:cTn id="31" dur="500"/>
                                            <p:tgtEl>
                                              <p:spTgt spid="2">
                                                <p:graphicEl>
                                                  <a:dgm id="{191CB606-216F-4026-845C-4DE69670A87E}"/>
                                                </p:graphic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graphicEl>
                                                  <a:dgm id="{74383626-9910-455A-953C-CB4D25FB3B33}"/>
                                                </p:graphicEl>
                                              </p:spTgt>
                                            </p:tgtEl>
                                            <p:attrNameLst>
                                              <p:attrName>style.visibility</p:attrName>
                                            </p:attrNameLst>
                                          </p:cBhvr>
                                          <p:to>
                                            <p:strVal val="visible"/>
                                          </p:to>
                                        </p:set>
                                        <p:animEffect transition="in" filter="randombar(horizontal)">
                                          <p:cBhvr>
                                            <p:cTn id="34" dur="500"/>
                                            <p:tgtEl>
                                              <p:spTgt spid="2">
                                                <p:graphicEl>
                                                  <a:dgm id="{74383626-9910-455A-953C-CB4D25FB3B3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graphicEl>
                                                  <a:dgm id="{6EDBD7CC-F15B-408D-9E02-19D3AC869130}"/>
                                                </p:graphicEl>
                                              </p:spTgt>
                                            </p:tgtEl>
                                            <p:attrNameLst>
                                              <p:attrName>style.visibility</p:attrName>
                                            </p:attrNameLst>
                                          </p:cBhvr>
                                          <p:to>
                                            <p:strVal val="visible"/>
                                          </p:to>
                                        </p:set>
                                        <p:animEffect transition="in" filter="randombar(horizontal)">
                                          <p:cBhvr>
                                            <p:cTn id="39" dur="500"/>
                                            <p:tgtEl>
                                              <p:spTgt spid="2">
                                                <p:graphicEl>
                                                  <a:dgm id="{6EDBD7CC-F15B-408D-9E02-19D3AC869130}"/>
                                                </p:graphic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
                                                <p:graphicEl>
                                                  <a:dgm id="{21D19D7E-C2F8-407C-9CD3-7BA5C989EB39}"/>
                                                </p:graphicEl>
                                              </p:spTgt>
                                            </p:tgtEl>
                                            <p:attrNameLst>
                                              <p:attrName>style.visibility</p:attrName>
                                            </p:attrNameLst>
                                          </p:cBhvr>
                                          <p:to>
                                            <p:strVal val="visible"/>
                                          </p:to>
                                        </p:set>
                                        <p:animEffect transition="in" filter="randombar(horizontal)">
                                          <p:cBhvr>
                                            <p:cTn id="42" dur="500"/>
                                            <p:tgtEl>
                                              <p:spTgt spid="2">
                                                <p:graphicEl>
                                                  <a:dgm id="{21D19D7E-C2F8-407C-9CD3-7BA5C989EB3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graphicEl>
                                                  <a:dgm id="{D2C1318D-E208-4ED6-8A97-259FC05084E1}"/>
                                                </p:graphicEl>
                                              </p:spTgt>
                                            </p:tgtEl>
                                            <p:attrNameLst>
                                              <p:attrName>style.visibility</p:attrName>
                                            </p:attrNameLst>
                                          </p:cBhvr>
                                          <p:to>
                                            <p:strVal val="visible"/>
                                          </p:to>
                                        </p:set>
                                        <p:animEffect transition="in" filter="randombar(horizontal)">
                                          <p:cBhvr>
                                            <p:cTn id="47" dur="500"/>
                                            <p:tgtEl>
                                              <p:spTgt spid="2">
                                                <p:graphicEl>
                                                  <a:dgm id="{D2C1318D-E208-4ED6-8A97-259FC05084E1}"/>
                                                </p:graphic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
                                                <p:graphicEl>
                                                  <a:dgm id="{5A9DB562-D522-4922-BB83-194125B2DC48}"/>
                                                </p:graphicEl>
                                              </p:spTgt>
                                            </p:tgtEl>
                                            <p:attrNameLst>
                                              <p:attrName>style.visibility</p:attrName>
                                            </p:attrNameLst>
                                          </p:cBhvr>
                                          <p:to>
                                            <p:strVal val="visible"/>
                                          </p:to>
                                        </p:set>
                                        <p:animEffect transition="in" filter="randombar(horizontal)">
                                          <p:cBhvr>
                                            <p:cTn id="50" dur="500"/>
                                            <p:tgtEl>
                                              <p:spTgt spid="2">
                                                <p:graphicEl>
                                                  <a:dgm id="{5A9DB562-D522-4922-BB83-194125B2DC48}"/>
                                                </p:graphic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
                                                <p:graphicEl>
                                                  <a:dgm id="{841BA7DE-1659-4B5C-AB14-55B2020B5EA8}"/>
                                                </p:graphicEl>
                                              </p:spTgt>
                                            </p:tgtEl>
                                            <p:attrNameLst>
                                              <p:attrName>style.visibility</p:attrName>
                                            </p:attrNameLst>
                                          </p:cBhvr>
                                          <p:to>
                                            <p:strVal val="visible"/>
                                          </p:to>
                                        </p:set>
                                        <p:animEffect transition="in" filter="randombar(horizontal)">
                                          <p:cBhvr>
                                            <p:cTn id="53" dur="500"/>
                                            <p:tgtEl>
                                              <p:spTgt spid="2">
                                                <p:graphicEl>
                                                  <a:dgm id="{841BA7DE-1659-4B5C-AB14-55B2020B5E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426486" y="915786"/>
            <a:ext cx="7339028" cy="1569660"/>
          </a:xfrm>
          <a:prstGeom prst="rect">
            <a:avLst/>
          </a:prstGeom>
          <a:solidFill>
            <a:schemeClr val="accent6">
              <a:lumMod val="60000"/>
              <a:lumOff val="40000"/>
            </a:schemeClr>
          </a:solidFill>
          <a:ln>
            <a:solidFill>
              <a:schemeClr val="tx1"/>
            </a:solidFill>
          </a:ln>
        </p:spPr>
        <p:txBody>
          <a:bodyPr wrap="square" rtlCol="0">
            <a:spAutoFit/>
          </a:bodyPr>
          <a:lstStyle/>
          <a:p>
            <a:r>
              <a:rPr lang="en-US" sz="2400" dirty="0" err="1" smtClean="0">
                <a:latin typeface="NikoshBAN" panose="02000000000000000000" pitchFamily="2" charset="0"/>
                <a:cs typeface="NikoshBAN" panose="02000000000000000000" pitchFamily="2" charset="0"/>
              </a:rPr>
              <a:t>লেখকের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মতে</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আমাদের শিক্ষিত সমাজের লোলুপ দৃষ্টি আজ অর্থের ওপর পড়ে রয়েছে।   </a:t>
            </a:r>
            <a:r>
              <a:rPr lang="en-US" sz="2400" dirty="0" err="1" smtClean="0">
                <a:latin typeface="NikoshBAN" panose="02000000000000000000" pitchFamily="2" charset="0"/>
                <a:cs typeface="NikoshBAN" panose="02000000000000000000" pitchFamily="2" charset="0"/>
              </a:rPr>
              <a:t>আমরা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শিক্ষার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লাভের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উদ্বাহু,কিন্তু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সাহিত্যচর্চা</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শিক্ষার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সর্বপ্রধান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অঙ্গ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সাহিত্য দিতে পারে আমাদের মনের স্বাধীনতা,নিজস্ব ইতিবাচক চিন্তা-চেতনা।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b="12572"/>
          <a:stretch/>
        </p:blipFill>
        <p:spPr>
          <a:xfrm>
            <a:off x="8518360" y="3379698"/>
            <a:ext cx="2873945" cy="22271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11671"/>
          <a:stretch/>
        </p:blipFill>
        <p:spPr>
          <a:xfrm>
            <a:off x="4684977" y="3384954"/>
            <a:ext cx="3432724" cy="22219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b="8800"/>
          <a:stretch/>
        </p:blipFill>
        <p:spPr>
          <a:xfrm>
            <a:off x="851594" y="3379698"/>
            <a:ext cx="3432724" cy="22271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70151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4608" y="984466"/>
            <a:ext cx="4622785" cy="523220"/>
          </a:xfrm>
          <a:prstGeom prst="rect">
            <a:avLst/>
          </a:prstGeom>
          <a:solidFill>
            <a:srgbClr val="7DE1E3"/>
          </a:solidFill>
          <a:ln w="28575">
            <a:solidFill>
              <a:schemeClr val="accent6">
                <a:lumMod val="50000"/>
              </a:schemeClr>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আমাদের শিক্ষা ব্যবস্থার চিত্রটি কেমন?</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52" y="2065290"/>
            <a:ext cx="5060638" cy="3134507"/>
          </a:xfrm>
          <a:prstGeom prst="rect">
            <a:avLst/>
          </a:prstGeom>
          <a:ln w="38100">
            <a:solidFill>
              <a:schemeClr val="accent1">
                <a:lumMod val="50000"/>
              </a:schemeClr>
            </a:solidFill>
          </a:ln>
          <a:effectLst>
            <a:outerShdw blurRad="44450" dist="27940" dir="5400000" algn="ctr">
              <a:srgbClr val="000000">
                <a:alpha val="32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191" y="2065290"/>
            <a:ext cx="5060638" cy="3134508"/>
          </a:xfrm>
          <a:prstGeom prst="rect">
            <a:avLst/>
          </a:prstGeom>
          <a:ln w="38100">
            <a:solidFill>
              <a:schemeClr val="accent1">
                <a:lumMod val="50000"/>
              </a:schemeClr>
            </a:solidFill>
          </a:ln>
          <a:effectLst>
            <a:outerShdw blurRad="44450" dist="27940" dir="5400000" algn="ctr">
              <a:srgbClr val="000000">
                <a:alpha val="32000"/>
              </a:srgbClr>
            </a:outerShdw>
          </a:effectLst>
        </p:spPr>
      </p:pic>
      <p:sp>
        <p:nvSpPr>
          <p:cNvPr id="5" name="TextBox 4"/>
          <p:cNvSpPr txBox="1"/>
          <p:nvPr/>
        </p:nvSpPr>
        <p:spPr>
          <a:xfrm>
            <a:off x="2250214" y="5495791"/>
            <a:ext cx="7691573" cy="954107"/>
          </a:xfrm>
          <a:prstGeom prst="rect">
            <a:avLst/>
          </a:prstGeom>
          <a:solidFill>
            <a:srgbClr val="7DE1E3"/>
          </a:solidFill>
          <a:ln w="28575">
            <a:solidFill>
              <a:schemeClr val="accent6">
                <a:lumMod val="50000"/>
              </a:schemeClr>
            </a:solid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শিক্ষার্থীদের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পরীক্ষার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হয়।ফলে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শিক্ষার্থীদের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বাস্তব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কার্যকর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ভূমিকা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endParaRPr lang="bn-IN" sz="28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142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1050" y="875284"/>
            <a:ext cx="3789900" cy="523220"/>
          </a:xfrm>
          <a:prstGeom prst="rect">
            <a:avLst/>
          </a:prstGeom>
          <a:solidFill>
            <a:schemeClr val="accent5">
              <a:lumMod val="40000"/>
              <a:lumOff val="60000"/>
            </a:schemeClr>
          </a:solidFill>
          <a:ln w="28575">
            <a:solidFill>
              <a:schemeClr val="accent6">
                <a:lumMod val="50000"/>
              </a:schemeClr>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কেমন চাই আমরা শিক্ষাব্যবস্থা?</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732" y="2088104"/>
            <a:ext cx="4698673" cy="3043451"/>
          </a:xfrm>
          <a:prstGeom prst="rect">
            <a:avLst/>
          </a:prstGeom>
          <a:ln w="38100">
            <a:solidFill>
              <a:schemeClr val="accent6">
                <a:lumMod val="50000"/>
              </a:schemeClr>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755" y="2088105"/>
            <a:ext cx="4698673" cy="3043451"/>
          </a:xfrm>
          <a:prstGeom prst="rect">
            <a:avLst/>
          </a:prstGeom>
          <a:ln w="38100">
            <a:solidFill>
              <a:schemeClr val="accent6">
                <a:lumMod val="50000"/>
              </a:schemeClr>
            </a:solidFill>
          </a:ln>
        </p:spPr>
      </p:pic>
      <p:sp>
        <p:nvSpPr>
          <p:cNvPr id="5" name="TextBox 4"/>
          <p:cNvSpPr txBox="1"/>
          <p:nvPr/>
        </p:nvSpPr>
        <p:spPr>
          <a:xfrm>
            <a:off x="2798077" y="5359490"/>
            <a:ext cx="6595846" cy="461665"/>
          </a:xfrm>
          <a:prstGeom prst="rect">
            <a:avLst/>
          </a:prstGeom>
          <a:solidFill>
            <a:schemeClr val="accent5">
              <a:lumMod val="40000"/>
              <a:lumOff val="60000"/>
            </a:schemeClr>
          </a:solidFill>
          <a:ln w="28575">
            <a:solidFill>
              <a:schemeClr val="accent6">
                <a:lumMod val="50000"/>
              </a:schemeClr>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যেখানে থাকবে সৃজনশীল প্রতিভার বাধাহীন প্রকাশ ও স্বতঃস্ফূর্ততা</a:t>
            </a:r>
          </a:p>
        </p:txBody>
      </p:sp>
    </p:spTree>
    <p:extLst>
      <p:ext uri="{BB962C8B-B14F-4D97-AF65-F5344CB8AC3E}">
        <p14:creationId xmlns:p14="http://schemas.microsoft.com/office/powerpoint/2010/main" val="2626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776" y="596421"/>
            <a:ext cx="7410449" cy="1200329"/>
          </a:xfrm>
          <a:prstGeom prst="rect">
            <a:avLst/>
          </a:prstGeom>
          <a:solidFill>
            <a:schemeClr val="accent2">
              <a:lumMod val="20000"/>
              <a:lumOff val="80000"/>
            </a:schemeClr>
          </a:solidFill>
          <a:ln w="38100">
            <a:solidFill>
              <a:srgbClr val="C00000"/>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লেখকের মতে,এই স্বতঃস্ফূর্ততা শিক্ষার্থীরা লাভ করতে পারবে বই পড়ার মধ্য দিয়ে।বিভিন্ন ধরনের বই শিক্ষার্থীদের মনোজগতের অন্তর্চক্ষুকে প্রসারিত করে, দেশপ্রেমিক ও বিবেকবান মানুষে পরিণত করে।</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2814" y="4266760"/>
            <a:ext cx="2996822" cy="2331493"/>
          </a:xfrm>
          <a:prstGeom prst="rect">
            <a:avLst/>
          </a:prstGeom>
          <a:ln w="38100">
            <a:solidFill>
              <a:srgbClr val="C00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985" y="1956035"/>
            <a:ext cx="2996822" cy="2281512"/>
          </a:xfrm>
          <a:prstGeom prst="rect">
            <a:avLst/>
          </a:prstGeom>
          <a:ln w="38100">
            <a:solidFill>
              <a:srgbClr val="C000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870" y="2147807"/>
            <a:ext cx="2963058" cy="1973852"/>
          </a:xfrm>
          <a:prstGeom prst="rect">
            <a:avLst/>
          </a:prstGeom>
          <a:ln w="38100">
            <a:solidFill>
              <a:srgbClr val="C000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492" y="4475096"/>
            <a:ext cx="2787675" cy="1914820"/>
          </a:xfrm>
          <a:prstGeom prst="rect">
            <a:avLst/>
          </a:prstGeom>
          <a:ln w="38100">
            <a:solidFill>
              <a:srgbClr val="C0000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2153" y="4496155"/>
            <a:ext cx="2787675" cy="1893761"/>
          </a:xfrm>
          <a:prstGeom prst="rect">
            <a:avLst/>
          </a:prstGeom>
          <a:ln w="38100">
            <a:solidFill>
              <a:srgbClr val="C00000"/>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991" y="2263695"/>
            <a:ext cx="2975651" cy="1973852"/>
          </a:xfrm>
          <a:prstGeom prst="rect">
            <a:avLst/>
          </a:prstGeom>
          <a:ln w="38100">
            <a:solidFill>
              <a:srgbClr val="C00000"/>
            </a:solidFill>
          </a:ln>
        </p:spPr>
      </p:pic>
    </p:spTree>
    <p:extLst>
      <p:ext uri="{BB962C8B-B14F-4D97-AF65-F5344CB8AC3E}">
        <p14:creationId xmlns:p14="http://schemas.microsoft.com/office/powerpoint/2010/main" val="179568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4477" y="2696240"/>
            <a:ext cx="4931523" cy="3170099"/>
          </a:xfrm>
          <a:prstGeom prst="rect">
            <a:avLst/>
          </a:prstGeom>
          <a:solidFill>
            <a:schemeClr val="accent4">
              <a:lumMod val="40000"/>
              <a:lumOff val="60000"/>
            </a:schemeClr>
          </a:solidFill>
          <a:ln>
            <a:solidFill>
              <a:schemeClr val="tx1"/>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ত ন ম জাকিয়া বারিরা</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সহকারী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শিক্ষক</a:t>
            </a:r>
            <a:r>
              <a:rPr lang="en-US" sz="4000" dirty="0" smtClean="0">
                <a:latin typeface="NikoshBAN" panose="02000000000000000000" pitchFamily="2" charset="0"/>
                <a:cs typeface="NikoshBAN" panose="02000000000000000000" pitchFamily="2" charset="0"/>
              </a:rPr>
              <a:t>,</a:t>
            </a:r>
          </a:p>
          <a:p>
            <a:r>
              <a:rPr lang="en-US" sz="4000" dirty="0" err="1" smtClean="0">
                <a:latin typeface="NikoshBAN" panose="02000000000000000000" pitchFamily="2" charset="0"/>
                <a:cs typeface="NikoshBAN" panose="02000000000000000000" pitchFamily="2" charset="0"/>
              </a:rPr>
              <a:t>রায়ের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বাজার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উচ্চ</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বিদ্যালয়</a:t>
            </a:r>
            <a:endParaRPr lang="en-US" sz="4000" dirty="0" smtClean="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ঢাকা-১২০৯</a:t>
            </a:r>
          </a:p>
          <a:p>
            <a:r>
              <a:rPr lang="en-US" sz="4000" dirty="0" err="1" smtClean="0">
                <a:latin typeface="NikoshBAN" panose="02000000000000000000" pitchFamily="2" charset="0"/>
                <a:cs typeface="NikoshBAN" panose="02000000000000000000" pitchFamily="2" charset="0"/>
              </a:rPr>
              <a:t>মোবাইল</a:t>
            </a:r>
            <a:r>
              <a:rPr lang="en-US" sz="4000" dirty="0" smtClean="0">
                <a:latin typeface="NikoshBAN" panose="02000000000000000000" pitchFamily="2" charset="0"/>
                <a:cs typeface="NikoshBAN" panose="02000000000000000000" pitchFamily="2" charset="0"/>
              </a:rPr>
              <a:t> নং:০১৭১৬৮৭৯৬৯৩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6528176" y="3311794"/>
            <a:ext cx="4599296" cy="2554545"/>
          </a:xfrm>
          <a:prstGeom prst="rect">
            <a:avLst/>
          </a:prstGeom>
          <a:solidFill>
            <a:schemeClr val="accent6">
              <a:lumMod val="60000"/>
              <a:lumOff val="40000"/>
            </a:schemeClr>
          </a:solidFill>
          <a:ln>
            <a:solidFill>
              <a:schemeClr val="tx1"/>
            </a:solidFill>
          </a:ln>
        </p:spPr>
        <p:txBody>
          <a:bodyPr wrap="square" rtlCol="0">
            <a:spAutoFit/>
          </a:bodyPr>
          <a:lstStyle/>
          <a:p>
            <a:r>
              <a:rPr lang="en-US" sz="4000" dirty="0" err="1" smtClean="0">
                <a:latin typeface="NikoshBAN" panose="02000000000000000000" pitchFamily="2" charset="0"/>
                <a:cs typeface="NikoshBAN" panose="02000000000000000000" pitchFamily="2" charset="0"/>
              </a:rPr>
              <a:t>শ্রেণি</a:t>
            </a:r>
            <a:r>
              <a:rPr lang="en-US" sz="4000" dirty="0" smtClean="0">
                <a:latin typeface="NikoshBAN" panose="02000000000000000000" pitchFamily="2" charset="0"/>
                <a:cs typeface="NikoshBAN" panose="02000000000000000000" pitchFamily="2" charset="0"/>
              </a:rPr>
              <a:t>: ৯ম/10ম</a:t>
            </a:r>
          </a:p>
          <a:p>
            <a:r>
              <a:rPr lang="en-US" sz="4000" dirty="0" err="1" smtClean="0">
                <a:latin typeface="NikoshBAN" panose="02000000000000000000" pitchFamily="2" charset="0"/>
                <a:cs typeface="NikoshBAN" panose="02000000000000000000" pitchFamily="2" charset="0"/>
              </a:rPr>
              <a:t>বিষয়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a:t>
            </a:r>
            <a:r>
              <a:rPr lang="en-US" sz="4000" dirty="0" smtClean="0">
                <a:latin typeface="NikoshBAN" panose="02000000000000000000" pitchFamily="2" charset="0"/>
                <a:cs typeface="NikoshBAN" panose="02000000000000000000" pitchFamily="2" charset="0"/>
              </a:rPr>
              <a:t> (১ম)</a:t>
            </a:r>
          </a:p>
          <a:p>
            <a:r>
              <a:rPr lang="en-US" sz="4000" dirty="0" err="1" smtClean="0">
                <a:latin typeface="NikoshBAN" panose="02000000000000000000" pitchFamily="2" charset="0"/>
                <a:cs typeface="NikoshBAN" panose="02000000000000000000" pitchFamily="2" charset="0"/>
              </a:rPr>
              <a:t>সময়</a:t>
            </a:r>
            <a:r>
              <a:rPr lang="en-US" sz="4000" dirty="0" smtClean="0">
                <a:latin typeface="NikoshBAN" panose="02000000000000000000" pitchFamily="2" charset="0"/>
                <a:cs typeface="NikoshBAN" panose="02000000000000000000" pitchFamily="2" charset="0"/>
              </a:rPr>
              <a:t>: 45 </a:t>
            </a:r>
            <a:r>
              <a:rPr lang="en-US" sz="4000" dirty="0" err="1" smtClean="0">
                <a:latin typeface="NikoshBAN" panose="02000000000000000000" pitchFamily="2" charset="0"/>
                <a:cs typeface="NikoshBAN" panose="02000000000000000000" pitchFamily="2" charset="0"/>
              </a:rPr>
              <a:t>মিনিট</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তারিখ</a:t>
            </a:r>
            <a:r>
              <a:rPr lang="en-US" sz="4000" dirty="0" smtClean="0">
                <a:latin typeface="NikoshBAN" panose="02000000000000000000" pitchFamily="2" charset="0"/>
                <a:cs typeface="NikoshBAN" panose="02000000000000000000" pitchFamily="2" charset="0"/>
              </a:rPr>
              <a:t>:</a:t>
            </a:r>
          </a:p>
        </p:txBody>
      </p:sp>
      <p:sp>
        <p:nvSpPr>
          <p:cNvPr id="2" name="TextBox 1"/>
          <p:cNvSpPr txBox="1"/>
          <p:nvPr/>
        </p:nvSpPr>
        <p:spPr>
          <a:xfrm>
            <a:off x="5174776" y="532262"/>
            <a:ext cx="1842448"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7041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7891" y="461818"/>
            <a:ext cx="1376218"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শব্দার্থ </a:t>
            </a:r>
            <a:endParaRPr lang="en-US" sz="3200" dirty="0">
              <a:latin typeface="NikoshBAN" panose="02000000000000000000" pitchFamily="2" charset="0"/>
              <a:cs typeface="NikoshBAN" panose="02000000000000000000" pitchFamily="2" charset="0"/>
            </a:endParaRPr>
          </a:p>
        </p:txBody>
      </p:sp>
      <p:sp>
        <p:nvSpPr>
          <p:cNvPr id="3" name="Flowchart: Delay 2"/>
          <p:cNvSpPr/>
          <p:nvPr/>
        </p:nvSpPr>
        <p:spPr>
          <a:xfrm>
            <a:off x="1644072" y="1751389"/>
            <a:ext cx="1865745" cy="97905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উদ্বাহু</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Flowchart: Delay 5"/>
          <p:cNvSpPr/>
          <p:nvPr/>
        </p:nvSpPr>
        <p:spPr>
          <a:xfrm>
            <a:off x="8492836" y="1751389"/>
            <a:ext cx="1865745" cy="97905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উর্দ্ধবাহু</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Flowchart: Delay 6"/>
          <p:cNvSpPr/>
          <p:nvPr/>
        </p:nvSpPr>
        <p:spPr>
          <a:xfrm>
            <a:off x="1644072" y="4699360"/>
            <a:ext cx="1865745" cy="97905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ডেমোক্রেসি</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Flowchart: Delay 7"/>
          <p:cNvSpPr/>
          <p:nvPr/>
        </p:nvSpPr>
        <p:spPr>
          <a:xfrm>
            <a:off x="8492836" y="4699360"/>
            <a:ext cx="1865745" cy="97905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গণতন্ত্র</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Flowchart: Delay 8"/>
          <p:cNvSpPr/>
          <p:nvPr/>
        </p:nvSpPr>
        <p:spPr>
          <a:xfrm>
            <a:off x="15341600" y="3652982"/>
            <a:ext cx="1865745" cy="97905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ডেমোক্রেসি</a:t>
            </a:r>
            <a:endParaRPr lang="en-US" sz="32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698" y="1435638"/>
            <a:ext cx="3122605" cy="20287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919" y="3853471"/>
            <a:ext cx="2658163" cy="2658163"/>
          </a:xfrm>
          <a:prstGeom prst="rect">
            <a:avLst/>
          </a:prstGeom>
        </p:spPr>
      </p:pic>
    </p:spTree>
    <p:extLst>
      <p:ext uri="{BB962C8B-B14F-4D97-AF65-F5344CB8AC3E}">
        <p14:creationId xmlns:p14="http://schemas.microsoft.com/office/powerpoint/2010/main" val="17219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1"/>
          <p:cNvSpPr/>
          <p:nvPr/>
        </p:nvSpPr>
        <p:spPr>
          <a:xfrm>
            <a:off x="1603416" y="1703780"/>
            <a:ext cx="1865745" cy="97905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সোল্লাসে</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Flowchart: Delay 2"/>
          <p:cNvSpPr/>
          <p:nvPr/>
        </p:nvSpPr>
        <p:spPr>
          <a:xfrm>
            <a:off x="8495981" y="1714775"/>
            <a:ext cx="1865745" cy="97905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আনন্দে</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Flowchart: Delay 3"/>
          <p:cNvSpPr/>
          <p:nvPr/>
        </p:nvSpPr>
        <p:spPr>
          <a:xfrm>
            <a:off x="1606565" y="4520872"/>
            <a:ext cx="1865745" cy="97905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স্বশিক্ষিত</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Flowchart: Delay 4"/>
          <p:cNvSpPr/>
          <p:nvPr/>
        </p:nvSpPr>
        <p:spPr>
          <a:xfrm>
            <a:off x="8480271" y="4522442"/>
            <a:ext cx="1865745" cy="97905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smtClean="0">
                <a:solidFill>
                  <a:schemeClr val="tx1"/>
                </a:solidFill>
                <a:latin typeface="NikoshBAN" panose="02000000000000000000" pitchFamily="2" charset="0"/>
                <a:cs typeface="NikoshBAN" panose="02000000000000000000" pitchFamily="2" charset="0"/>
              </a:rPr>
              <a:t>নিজে নিজে শিক্ষিত </a:t>
            </a:r>
            <a:endParaRPr lang="en-US" sz="32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235" y="1410594"/>
            <a:ext cx="3509530" cy="21606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235" y="3930055"/>
            <a:ext cx="3509530" cy="2160687"/>
          </a:xfrm>
          <a:prstGeom prst="rect">
            <a:avLst/>
          </a:prstGeom>
        </p:spPr>
      </p:pic>
    </p:spTree>
    <p:extLst>
      <p:ext uri="{BB962C8B-B14F-4D97-AF65-F5344CB8AC3E}">
        <p14:creationId xmlns:p14="http://schemas.microsoft.com/office/powerpoint/2010/main" val="23097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8844765">
            <a:off x="-213630" y="865389"/>
            <a:ext cx="2630957" cy="523220"/>
          </a:xfrm>
          <a:prstGeom prst="rect">
            <a:avLst/>
          </a:prstGeom>
          <a:solidFill>
            <a:schemeClr val="accent6">
              <a:lumMod val="60000"/>
              <a:lumOff val="40000"/>
            </a:schemeClr>
          </a:solidFill>
          <a:ln w="28575">
            <a:solidFill>
              <a:schemeClr val="accent6">
                <a:lumMod val="50000"/>
              </a:schemeClr>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       দলগত কাজ</a:t>
            </a:r>
          </a:p>
        </p:txBody>
      </p:sp>
      <p:grpSp>
        <p:nvGrpSpPr>
          <p:cNvPr id="7" name="Group 6"/>
          <p:cNvGrpSpPr/>
          <p:nvPr/>
        </p:nvGrpSpPr>
        <p:grpSpPr>
          <a:xfrm>
            <a:off x="1286848" y="3201975"/>
            <a:ext cx="2456597" cy="3220871"/>
            <a:chOff x="764274" y="2593075"/>
            <a:chExt cx="2456597" cy="3220871"/>
          </a:xfrm>
          <a:scene3d>
            <a:camera prst="orthographicFront">
              <a:rot lat="0" lon="0" rev="0"/>
            </a:camera>
            <a:lightRig rig="contrasting" dir="t">
              <a:rot lat="0" lon="0" rev="7800000"/>
            </a:lightRig>
          </a:scene3d>
        </p:grpSpPr>
        <p:sp>
          <p:nvSpPr>
            <p:cNvPr id="3" name="Rounded Rectangle 2"/>
            <p:cNvSpPr/>
            <p:nvPr/>
          </p:nvSpPr>
          <p:spPr>
            <a:xfrm>
              <a:off x="764274" y="2593075"/>
              <a:ext cx="2456597" cy="3220871"/>
            </a:xfrm>
            <a:prstGeom prst="roundRect">
              <a:avLst/>
            </a:prstGeom>
            <a:solidFill>
              <a:schemeClr val="accent4">
                <a:lumMod val="60000"/>
                <a:lumOff val="4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6663" y="2784143"/>
              <a:ext cx="1364775" cy="523220"/>
            </a:xfrm>
            <a:prstGeom prst="rect">
              <a:avLst/>
            </a:prstGeom>
            <a:noFill/>
            <a:ln>
              <a:noFill/>
            </a:ln>
            <a:effectLst/>
            <a:sp3d>
              <a:bevelT w="139700" h="139700"/>
            </a:sp3d>
          </p:spPr>
          <p:txBody>
            <a:bodyPr wrap="square" rtlCol="0">
              <a:spAutoFit/>
            </a:bodyPr>
            <a:lstStyle/>
            <a:p>
              <a:r>
                <a:rPr lang="bn-IN" sz="2800" b="1" u="sng" dirty="0" smtClean="0">
                  <a:latin typeface="NikoshBAN" panose="02000000000000000000" pitchFamily="2" charset="0"/>
                  <a:cs typeface="NikoshBAN" panose="02000000000000000000" pitchFamily="2" charset="0"/>
                </a:rPr>
                <a:t>দল -ক</a:t>
              </a:r>
              <a:endParaRPr lang="en-US" sz="2800" b="1" u="sng" dirty="0">
                <a:latin typeface="NikoshBAN" panose="02000000000000000000" pitchFamily="2" charset="0"/>
                <a:cs typeface="NikoshBAN" panose="02000000000000000000" pitchFamily="2" charset="0"/>
              </a:endParaRPr>
            </a:p>
          </p:txBody>
        </p:sp>
        <p:sp>
          <p:nvSpPr>
            <p:cNvPr id="6" name="TextBox 5"/>
            <p:cNvSpPr txBox="1"/>
            <p:nvPr/>
          </p:nvSpPr>
          <p:spPr>
            <a:xfrm>
              <a:off x="927539" y="3226431"/>
              <a:ext cx="2219444" cy="2246769"/>
            </a:xfrm>
            <a:prstGeom prst="rect">
              <a:avLst/>
            </a:prstGeom>
            <a:noFill/>
            <a:ln>
              <a:noFill/>
            </a:ln>
            <a:effectLst/>
            <a:sp3d>
              <a:bevelT w="139700" h="139700"/>
            </a:sp3d>
          </p:spPr>
          <p:txBody>
            <a:bodyPr wrap="square" rtlCol="0">
              <a:spAutoFit/>
            </a:bodyPr>
            <a:lstStyle/>
            <a:p>
              <a:r>
                <a:rPr lang="bn-IN" sz="2800" dirty="0" smtClean="0">
                  <a:latin typeface="NikoshBAN" panose="02000000000000000000" pitchFamily="2" charset="0"/>
                  <a:cs typeface="NikoshBAN" panose="02000000000000000000" pitchFamily="2" charset="0"/>
                </a:rPr>
                <a:t>আমাদের জীবনে সাহিত্যচর্চার প্রয়োজনীয়তা কতটুকু তা ব্যাখ্যা কর।</a:t>
              </a:r>
              <a:endParaRPr lang="en-US" sz="2800" dirty="0">
                <a:latin typeface="NikoshBAN" panose="02000000000000000000" pitchFamily="2" charset="0"/>
                <a:cs typeface="NikoshBAN" panose="02000000000000000000" pitchFamily="2" charset="0"/>
              </a:endParaRPr>
            </a:p>
          </p:txBody>
        </p:sp>
      </p:grpSp>
      <p:grpSp>
        <p:nvGrpSpPr>
          <p:cNvPr id="8" name="Group 7"/>
          <p:cNvGrpSpPr/>
          <p:nvPr/>
        </p:nvGrpSpPr>
        <p:grpSpPr>
          <a:xfrm>
            <a:off x="4886485" y="3091139"/>
            <a:ext cx="2456597" cy="3220871"/>
            <a:chOff x="764274" y="2602318"/>
            <a:chExt cx="2456597" cy="3220871"/>
          </a:xfrm>
          <a:solidFill>
            <a:schemeClr val="accent5">
              <a:lumMod val="40000"/>
              <a:lumOff val="60000"/>
            </a:schemeClr>
          </a:solidFill>
          <a:scene3d>
            <a:camera prst="orthographicFront">
              <a:rot lat="0" lon="0" rev="0"/>
            </a:camera>
            <a:lightRig rig="contrasting" dir="t">
              <a:rot lat="0" lon="0" rev="7800000"/>
            </a:lightRig>
          </a:scene3d>
        </p:grpSpPr>
        <p:sp>
          <p:nvSpPr>
            <p:cNvPr id="9" name="Rounded Rectangle 8"/>
            <p:cNvSpPr/>
            <p:nvPr/>
          </p:nvSpPr>
          <p:spPr>
            <a:xfrm>
              <a:off x="764274" y="2602318"/>
              <a:ext cx="2456597" cy="3220871"/>
            </a:xfrm>
            <a:prstGeom prst="roundRect">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46663" y="2784143"/>
              <a:ext cx="1364775" cy="523220"/>
            </a:xfrm>
            <a:prstGeom prst="rect">
              <a:avLst/>
            </a:prstGeom>
            <a:grpFill/>
            <a:ln>
              <a:noFill/>
            </a:ln>
            <a:effectLst/>
            <a:sp3d>
              <a:bevelT w="139700" h="139700"/>
            </a:sp3d>
          </p:spPr>
          <p:txBody>
            <a:bodyPr wrap="square" rtlCol="0">
              <a:spAutoFit/>
            </a:bodyPr>
            <a:lstStyle/>
            <a:p>
              <a:r>
                <a:rPr lang="bn-IN" sz="2800" b="1" u="sng" dirty="0" smtClean="0">
                  <a:latin typeface="NikoshBAN" panose="02000000000000000000" pitchFamily="2" charset="0"/>
                  <a:cs typeface="NikoshBAN" panose="02000000000000000000" pitchFamily="2" charset="0"/>
                </a:rPr>
                <a:t>দল -খ</a:t>
              </a:r>
              <a:endParaRPr lang="en-US" sz="2800" b="1" u="sng" dirty="0">
                <a:latin typeface="NikoshBAN" panose="02000000000000000000" pitchFamily="2" charset="0"/>
                <a:cs typeface="NikoshBAN" panose="02000000000000000000" pitchFamily="2" charset="0"/>
              </a:endParaRPr>
            </a:p>
          </p:txBody>
        </p:sp>
        <p:sp>
          <p:nvSpPr>
            <p:cNvPr id="11" name="TextBox 10"/>
            <p:cNvSpPr txBox="1"/>
            <p:nvPr/>
          </p:nvSpPr>
          <p:spPr>
            <a:xfrm>
              <a:off x="1003971" y="3298127"/>
              <a:ext cx="2045165" cy="2246769"/>
            </a:xfrm>
            <a:prstGeom prst="rect">
              <a:avLst/>
            </a:prstGeom>
            <a:grpFill/>
            <a:ln>
              <a:noFill/>
            </a:ln>
            <a:effectLst/>
            <a:sp3d>
              <a:bevelT w="139700" h="139700"/>
            </a:sp3d>
          </p:spPr>
          <p:txBody>
            <a:bodyPr wrap="square" rtlCol="0">
              <a:spAutoFit/>
            </a:bodyPr>
            <a:lstStyle/>
            <a:p>
              <a:r>
                <a:rPr lang="bn-IN" sz="2800" dirty="0" smtClean="0">
                  <a:latin typeface="NikoshBAN" panose="02000000000000000000" pitchFamily="2" charset="0"/>
                  <a:cs typeface="NikoshBAN" panose="02000000000000000000" pitchFamily="2" charset="0"/>
                </a:rPr>
                <a:t>লেখক লাইব্রেরি প্রতিষ্ঠার প্রতি গুরুত্বারোপ করেছেন কেন ব্যাখ্যা কর।</a:t>
              </a:r>
              <a:endParaRPr lang="en-US" sz="2800" dirty="0">
                <a:latin typeface="NikoshBAN" panose="02000000000000000000" pitchFamily="2" charset="0"/>
                <a:cs typeface="NikoshBAN" panose="02000000000000000000" pitchFamily="2" charset="0"/>
              </a:endParaRPr>
            </a:p>
          </p:txBody>
        </p:sp>
      </p:grpSp>
      <p:sp>
        <p:nvSpPr>
          <p:cNvPr id="12" name="Round Same Side Corner Rectangle 11"/>
          <p:cNvSpPr/>
          <p:nvPr/>
        </p:nvSpPr>
        <p:spPr>
          <a:xfrm flipV="1">
            <a:off x="1198138" y="3862159"/>
            <a:ext cx="2634018" cy="2945615"/>
          </a:xfrm>
          <a:prstGeom prst="round2Same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p:cNvSpPr/>
          <p:nvPr/>
        </p:nvSpPr>
        <p:spPr>
          <a:xfrm flipV="1">
            <a:off x="4797774" y="3866928"/>
            <a:ext cx="2634018" cy="2945615"/>
          </a:xfrm>
          <a:prstGeom prst="round2Same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454757" y="3111110"/>
            <a:ext cx="2456597" cy="3220871"/>
            <a:chOff x="764274" y="3747620"/>
            <a:chExt cx="2456597" cy="3220871"/>
          </a:xfrm>
          <a:solidFill>
            <a:schemeClr val="accent6">
              <a:lumMod val="40000"/>
              <a:lumOff val="60000"/>
            </a:schemeClr>
          </a:solidFill>
          <a:scene3d>
            <a:camera prst="orthographicFront">
              <a:rot lat="0" lon="0" rev="0"/>
            </a:camera>
            <a:lightRig rig="contrasting" dir="t">
              <a:rot lat="0" lon="0" rev="7800000"/>
            </a:lightRig>
          </a:scene3d>
        </p:grpSpPr>
        <p:sp>
          <p:nvSpPr>
            <p:cNvPr id="15" name="Rounded Rectangle 14"/>
            <p:cNvSpPr/>
            <p:nvPr/>
          </p:nvSpPr>
          <p:spPr>
            <a:xfrm>
              <a:off x="764274" y="3747620"/>
              <a:ext cx="2456597" cy="3220871"/>
            </a:xfrm>
            <a:prstGeom prst="roundRect">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60887" y="3969048"/>
              <a:ext cx="1036331" cy="523220"/>
            </a:xfrm>
            <a:prstGeom prst="rect">
              <a:avLst/>
            </a:prstGeom>
            <a:grpFill/>
            <a:ln>
              <a:noFill/>
            </a:ln>
            <a:effectLst/>
            <a:sp3d>
              <a:bevelT w="139700" h="139700"/>
            </a:sp3d>
          </p:spPr>
          <p:txBody>
            <a:bodyPr wrap="square" rtlCol="0">
              <a:spAutoFit/>
            </a:bodyPr>
            <a:lstStyle/>
            <a:p>
              <a:r>
                <a:rPr lang="bn-IN" sz="2800" b="1" u="sng" dirty="0" smtClean="0">
                  <a:latin typeface="NikoshBAN" panose="02000000000000000000" pitchFamily="2" charset="0"/>
                  <a:cs typeface="NikoshBAN" panose="02000000000000000000" pitchFamily="2" charset="0"/>
                </a:rPr>
                <a:t>দল -গ</a:t>
              </a:r>
              <a:endParaRPr lang="en-US" sz="2800" b="1" u="sng" dirty="0">
                <a:latin typeface="NikoshBAN" panose="02000000000000000000" pitchFamily="2" charset="0"/>
                <a:cs typeface="NikoshBAN" panose="02000000000000000000" pitchFamily="2" charset="0"/>
              </a:endParaRPr>
            </a:p>
          </p:txBody>
        </p:sp>
        <p:sp>
          <p:nvSpPr>
            <p:cNvPr id="17" name="TextBox 16"/>
            <p:cNvSpPr txBox="1"/>
            <p:nvPr/>
          </p:nvSpPr>
          <p:spPr>
            <a:xfrm>
              <a:off x="960334" y="4508092"/>
              <a:ext cx="2088802" cy="2246769"/>
            </a:xfrm>
            <a:prstGeom prst="rect">
              <a:avLst/>
            </a:prstGeom>
            <a:grpFill/>
            <a:ln>
              <a:noFill/>
            </a:ln>
            <a:effectLst/>
            <a:sp3d>
              <a:bevelT w="139700" h="139700"/>
            </a:sp3d>
          </p:spPr>
          <p:txBody>
            <a:bodyPr wrap="square" rtlCol="0">
              <a:spAutoFit/>
            </a:bodyPr>
            <a:lstStyle/>
            <a:p>
              <a:r>
                <a:rPr lang="bn-IN" sz="2800" dirty="0" smtClean="0">
                  <a:latin typeface="NikoshBAN" panose="02000000000000000000" pitchFamily="2" charset="0"/>
                  <a:cs typeface="NikoshBAN" panose="02000000000000000000" pitchFamily="2" charset="0"/>
                </a:rPr>
                <a:t>শিক্ষাব্যবস্থা ও বাস্তব প্রেক্ষাপট অনুযায়ী বইপড়া বা সাহিত্যচর্চার সুযোগ কতটুকু?  </a:t>
              </a:r>
              <a:r>
                <a:rPr lang="bn-IN"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pSp>
      <p:sp>
        <p:nvSpPr>
          <p:cNvPr id="18" name="Round Same Side Corner Rectangle 17"/>
          <p:cNvSpPr/>
          <p:nvPr/>
        </p:nvSpPr>
        <p:spPr>
          <a:xfrm flipV="1">
            <a:off x="8341988" y="3862159"/>
            <a:ext cx="2634018" cy="2945615"/>
          </a:xfrm>
          <a:prstGeom prst="round2Same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554473"/>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34000">
                                      <p:stCondLst>
                                        <p:cond delay="0"/>
                                      </p:stCondLst>
                                      <p:childTnLst>
                                        <p:animMotion origin="layout" path="M 2.77556E-17 -3.7037E-7 L 0.00365 -0.31505 " pathEditMode="relative" rAng="0" ptsTypes="AA" p14:bounceEnd="34000">
                                          <p:cBhvr>
                                            <p:cTn id="6" dur="2000" fill="hold"/>
                                            <p:tgtEl>
                                              <p:spTgt spid="7"/>
                                            </p:tgtEl>
                                            <p:attrNameLst>
                                              <p:attrName>ppt_x</p:attrName>
                                              <p:attrName>ppt_y</p:attrName>
                                            </p:attrNameLst>
                                          </p:cBhvr>
                                          <p:rCtr x="182" y="-157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fill="hold" nodeType="clickEffect" p14:presetBounceEnd="31000">
                                      <p:stCondLst>
                                        <p:cond delay="0"/>
                                      </p:stCondLst>
                                      <p:childTnLst>
                                        <p:animMotion origin="layout" path="M -2.5E-6 3.33333E-6 L -0.00013 -0.29051 " pathEditMode="relative" rAng="0" ptsTypes="AA" p14:bounceEnd="31000">
                                          <p:cBhvr>
                                            <p:cTn id="10" dur="2000" fill="hold"/>
                                            <p:tgtEl>
                                              <p:spTgt spid="8"/>
                                            </p:tgtEl>
                                            <p:attrNameLst>
                                              <p:attrName>ppt_x</p:attrName>
                                              <p:attrName>ppt_y</p:attrName>
                                            </p:attrNameLst>
                                          </p:cBhvr>
                                          <p:rCtr x="-13" y="-1453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nodeType="clickEffect" p14:presetBounceEnd="31000">
                                      <p:stCondLst>
                                        <p:cond delay="0"/>
                                      </p:stCondLst>
                                      <p:childTnLst>
                                        <p:animMotion origin="layout" path="M -6.25E-7 4.07407E-6 L -0.00091 -0.31412 " pathEditMode="relative" rAng="0" ptsTypes="AA" p14:bounceEnd="31000">
                                          <p:cBhvr>
                                            <p:cTn id="14" dur="2000" fill="hold"/>
                                            <p:tgtEl>
                                              <p:spTgt spid="14"/>
                                            </p:tgtEl>
                                            <p:attrNameLst>
                                              <p:attrName>ppt_x</p:attrName>
                                              <p:attrName>ppt_y</p:attrName>
                                            </p:attrNameLst>
                                          </p:cBhvr>
                                          <p:rCtr x="-52" y="-15718"/>
                                        </p:animMotion>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2.77556E-17 -3.7037E-7 L 0.00365 -0.31505 " pathEditMode="relative" rAng="0" ptsTypes="AA">
                                          <p:cBhvr>
                                            <p:cTn id="6" dur="2000" fill="hold"/>
                                            <p:tgtEl>
                                              <p:spTgt spid="7"/>
                                            </p:tgtEl>
                                            <p:attrNameLst>
                                              <p:attrName>ppt_x</p:attrName>
                                              <p:attrName>ppt_y</p:attrName>
                                            </p:attrNameLst>
                                          </p:cBhvr>
                                          <p:rCtr x="182" y="-157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fill="hold" nodeType="clickEffect">
                                      <p:stCondLst>
                                        <p:cond delay="0"/>
                                      </p:stCondLst>
                                      <p:childTnLst>
                                        <p:animMotion origin="layout" path="M -2.5E-6 3.33333E-6 L -0.00013 -0.29051 " pathEditMode="relative" rAng="0" ptsTypes="AA">
                                          <p:cBhvr>
                                            <p:cTn id="10" dur="2000" fill="hold"/>
                                            <p:tgtEl>
                                              <p:spTgt spid="8"/>
                                            </p:tgtEl>
                                            <p:attrNameLst>
                                              <p:attrName>ppt_x</p:attrName>
                                              <p:attrName>ppt_y</p:attrName>
                                            </p:attrNameLst>
                                          </p:cBhvr>
                                          <p:rCtr x="-13" y="-1453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nodeType="clickEffect">
                                      <p:stCondLst>
                                        <p:cond delay="0"/>
                                      </p:stCondLst>
                                      <p:childTnLst>
                                        <p:animMotion origin="layout" path="M -6.25E-7 4.07407E-6 L -0.00091 -0.31412 " pathEditMode="relative" rAng="0" ptsTypes="AA">
                                          <p:cBhvr>
                                            <p:cTn id="14" dur="2000" fill="hold"/>
                                            <p:tgtEl>
                                              <p:spTgt spid="14"/>
                                            </p:tgtEl>
                                            <p:attrNameLst>
                                              <p:attrName>ppt_x</p:attrName>
                                              <p:attrName>ppt_y</p:attrName>
                                            </p:attrNameLst>
                                          </p:cBhvr>
                                          <p:rCtr x="-52" y="-15718"/>
                                        </p:animMotion>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2501" y="873456"/>
            <a:ext cx="1846998" cy="584775"/>
          </a:xfrm>
          <a:prstGeom prst="rect">
            <a:avLst/>
          </a:prstGeom>
          <a:solidFill>
            <a:schemeClr val="accent6">
              <a:lumMod val="20000"/>
              <a:lumOff val="80000"/>
            </a:schemeClr>
          </a:solidFill>
          <a:ln w="5715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বাড়ির কাজ</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2779958" y="2828836"/>
            <a:ext cx="6632084" cy="1200329"/>
          </a:xfrm>
          <a:prstGeom prst="rect">
            <a:avLst/>
          </a:prstGeom>
          <a:solidFill>
            <a:schemeClr val="accent6">
              <a:lumMod val="60000"/>
              <a:lumOff val="40000"/>
            </a:schemeClr>
          </a:solidFill>
          <a:ln w="28575">
            <a:solidFill>
              <a:schemeClr val="accent6">
                <a:lumMod val="50000"/>
              </a:schemeClr>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বই পড়ার অভ্যাস কীভাবে আরো বাড়ানো যায়, সে বিষয়ে তোমার প্রস্তাব দাও</a:t>
            </a:r>
          </a:p>
        </p:txBody>
      </p:sp>
    </p:spTree>
    <p:extLst>
      <p:ext uri="{BB962C8B-B14F-4D97-AF65-F5344CB8AC3E}">
        <p14:creationId xmlns:p14="http://schemas.microsoft.com/office/powerpoint/2010/main" val="1015910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222" y="930600"/>
            <a:ext cx="3292166" cy="4715805"/>
          </a:xfrm>
          <a:prstGeom prst="rect">
            <a:avLst/>
          </a:prstGeom>
        </p:spPr>
      </p:pic>
      <p:sp>
        <p:nvSpPr>
          <p:cNvPr id="3" name="TextBox 2"/>
          <p:cNvSpPr txBox="1"/>
          <p:nvPr/>
        </p:nvSpPr>
        <p:spPr>
          <a:xfrm>
            <a:off x="5859626" y="2934559"/>
            <a:ext cx="4458082" cy="707886"/>
          </a:xfrm>
          <a:prstGeom prst="rect">
            <a:avLst/>
          </a:prstGeom>
          <a:solidFill>
            <a:schemeClr val="accent3">
              <a:lumMod val="60000"/>
              <a:lumOff val="40000"/>
            </a:schemeClr>
          </a:solidFill>
          <a:ln w="28575">
            <a:solidFill>
              <a:schemeClr val="accent6">
                <a:lumMod val="50000"/>
              </a:schemeClr>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       সবাইকে ধন্যবাদ</a:t>
            </a:r>
          </a:p>
        </p:txBody>
      </p:sp>
    </p:spTree>
    <p:extLst>
      <p:ext uri="{BB962C8B-B14F-4D97-AF65-F5344CB8AC3E}">
        <p14:creationId xmlns:p14="http://schemas.microsoft.com/office/powerpoint/2010/main" val="422951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1125419" y="534574"/>
            <a:ext cx="4768947" cy="5936564"/>
          </a:xfrm>
          <a:prstGeom prst="snip2SameRect">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Same Side Corner Rectangle 3"/>
          <p:cNvSpPr/>
          <p:nvPr/>
        </p:nvSpPr>
        <p:spPr>
          <a:xfrm>
            <a:off x="6285917" y="548641"/>
            <a:ext cx="4768947" cy="5936564"/>
          </a:xfrm>
          <a:prstGeom prst="snip2SameRect">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8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770" y="2705725"/>
            <a:ext cx="3390313" cy="1446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4400" dirty="0" smtClean="0">
                <a:solidFill>
                  <a:schemeClr val="accent5">
                    <a:lumMod val="50000"/>
                  </a:schemeClr>
                </a:solidFill>
                <a:latin typeface="NikoshBAN" panose="02000000000000000000" pitchFamily="2" charset="0"/>
                <a:cs typeface="NikoshBAN" panose="02000000000000000000" pitchFamily="2" charset="0"/>
              </a:rPr>
              <a:t>বই পড়া</a:t>
            </a:r>
          </a:p>
          <a:p>
            <a:r>
              <a:rPr lang="bn-IN" sz="4400" dirty="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   </a:t>
            </a:r>
            <a:r>
              <a:rPr lang="bn-IN" sz="4400" dirty="0" smtClean="0">
                <a:solidFill>
                  <a:srgbClr val="0070C0"/>
                </a:solidFill>
                <a:latin typeface="NikoshBAN" panose="02000000000000000000" pitchFamily="2" charset="0"/>
                <a:cs typeface="NikoshBAN" panose="02000000000000000000" pitchFamily="2" charset="0"/>
              </a:rPr>
              <a:t>প্রমথ চৌধুরী</a:t>
            </a:r>
            <a:endParaRPr lang="en-US" sz="4400" dirty="0">
              <a:solidFill>
                <a:srgbClr val="0070C0"/>
              </a:solidFill>
              <a:latin typeface="NikoshBAN" panose="02000000000000000000" pitchFamily="2" charset="0"/>
              <a:cs typeface="NikoshBAN" panose="02000000000000000000" pitchFamily="2" charset="0"/>
            </a:endParaRPr>
          </a:p>
        </p:txBody>
      </p:sp>
      <p:sp>
        <p:nvSpPr>
          <p:cNvPr id="6" name="Rectangle 5"/>
          <p:cNvSpPr/>
          <p:nvPr/>
        </p:nvSpPr>
        <p:spPr>
          <a:xfrm>
            <a:off x="2866581" y="4018175"/>
            <a:ext cx="1602557" cy="117835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32321" y="2839825"/>
            <a:ext cx="1602557" cy="117835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66581" y="1661475"/>
            <a:ext cx="1602557" cy="117835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87083" y="4965692"/>
            <a:ext cx="2549236"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পৃষ্ঠা নং:২৮ ও ২৯</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414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45891" y="314036"/>
            <a:ext cx="2900219" cy="84974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NikoshBAN" panose="02000000000000000000" pitchFamily="2" charset="0"/>
                <a:cs typeface="NikoshBAN" panose="02000000000000000000" pitchFamily="2" charset="0"/>
              </a:rPr>
              <a:t>শিখনফল</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090445" y="2305616"/>
            <a:ext cx="6011111" cy="2246769"/>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এই পাঠ শেষে শিক্ষার্থীরা...</a:t>
            </a:r>
          </a:p>
          <a:p>
            <a:pPr marL="457200" indent="-457200">
              <a:buFont typeface="Courier New" panose="02070309020205020404" pitchFamily="49" charset="0"/>
              <a:buChar char="o"/>
            </a:pPr>
            <a:r>
              <a:rPr lang="bn-IN" sz="2800" dirty="0" smtClean="0">
                <a:latin typeface="NikoshBAN" panose="02000000000000000000" pitchFamily="2" charset="0"/>
                <a:cs typeface="NikoshBAN" panose="02000000000000000000" pitchFamily="2" charset="0"/>
              </a:rPr>
              <a:t>লেখক পরিচিতি সংক্ষেপে বলতে পারবে,</a:t>
            </a:r>
          </a:p>
          <a:p>
            <a:pPr marL="457200" indent="-457200">
              <a:buFont typeface="Courier New" panose="02070309020205020404" pitchFamily="49" charset="0"/>
              <a:buChar char="o"/>
            </a:pPr>
            <a:r>
              <a:rPr lang="bn-IN" sz="2800" dirty="0" smtClean="0">
                <a:latin typeface="NikoshBAN" panose="02000000000000000000" pitchFamily="2" charset="0"/>
                <a:cs typeface="NikoshBAN" panose="02000000000000000000" pitchFamily="2" charset="0"/>
              </a:rPr>
              <a:t>নতুন শব্দের অর্থ বলতে পারবে,</a:t>
            </a:r>
          </a:p>
          <a:p>
            <a:pPr marL="514350" indent="-514350">
              <a:buFont typeface="Courier New" panose="02070309020205020404" pitchFamily="49" charset="0"/>
              <a:buChar char="o"/>
            </a:pPr>
            <a:r>
              <a:rPr lang="bn-IN" sz="2800" dirty="0" smtClean="0">
                <a:latin typeface="NikoshBAN" panose="02000000000000000000" pitchFamily="2" charset="0"/>
                <a:cs typeface="NikoshBAN" panose="02000000000000000000" pitchFamily="2" charset="0"/>
              </a:rPr>
              <a:t>সাহিত্যচর্চার প্রয়োজনীয়তা ব্যাখ্যা করতে পারবে,</a:t>
            </a:r>
          </a:p>
          <a:p>
            <a:pPr marL="457200" indent="-457200">
              <a:buFont typeface="Courier New" panose="02070309020205020404" pitchFamily="49" charset="0"/>
              <a:buChar char="o"/>
            </a:pPr>
            <a:r>
              <a:rPr lang="bn-IN" sz="2800" dirty="0" smtClean="0">
                <a:latin typeface="NikoshBAN" panose="02000000000000000000" pitchFamily="2" charset="0"/>
                <a:cs typeface="NikoshBAN" panose="02000000000000000000" pitchFamily="2" charset="0"/>
              </a:rPr>
              <a:t>লাইব্রেরির সার্থকতা বিশ্লেষণ করতে পারবে।</a:t>
            </a:r>
          </a:p>
        </p:txBody>
      </p:sp>
    </p:spTree>
    <p:extLst>
      <p:ext uri="{BB962C8B-B14F-4D97-AF65-F5344CB8AC3E}">
        <p14:creationId xmlns:p14="http://schemas.microsoft.com/office/powerpoint/2010/main" val="41294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880" r="27610"/>
          <a:stretch/>
        </p:blipFill>
        <p:spPr>
          <a:xfrm>
            <a:off x="174807" y="2183276"/>
            <a:ext cx="2086415" cy="24914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Arc 1"/>
          <p:cNvSpPr/>
          <p:nvPr/>
        </p:nvSpPr>
        <p:spPr>
          <a:xfrm>
            <a:off x="-2715071" y="974188"/>
            <a:ext cx="5556745" cy="4877972"/>
          </a:xfrm>
          <a:prstGeom prst="arc">
            <a:avLst>
              <a:gd name="adj1" fmla="val 16124196"/>
              <a:gd name="adj2" fmla="val 55364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6"/>
          <p:cNvGrpSpPr/>
          <p:nvPr/>
        </p:nvGrpSpPr>
        <p:grpSpPr>
          <a:xfrm>
            <a:off x="-40246" y="1077491"/>
            <a:ext cx="464234" cy="4703018"/>
            <a:chOff x="-40246" y="1153551"/>
            <a:chExt cx="464234" cy="5064368"/>
          </a:xfrm>
        </p:grpSpPr>
        <p:sp>
          <p:nvSpPr>
            <p:cNvPr id="4" name="Isosceles Triangle 3"/>
            <p:cNvSpPr/>
            <p:nvPr/>
          </p:nvSpPr>
          <p:spPr>
            <a:xfrm>
              <a:off x="40124" y="1153551"/>
              <a:ext cx="303495" cy="2532184"/>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flipV="1">
              <a:off x="40124" y="3685735"/>
              <a:ext cx="303495" cy="2532184"/>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0246" y="3505309"/>
              <a:ext cx="464234" cy="4944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1460308" y="1255593"/>
            <a:ext cx="559559" cy="4776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ysClr val="windowText" lastClr="000000"/>
                </a:solidFill>
                <a:latin typeface="NikoshBAN" panose="02000000000000000000" pitchFamily="2" charset="0"/>
                <a:cs typeface="NikoshBAN" panose="02000000000000000000" pitchFamily="2" charset="0"/>
              </a:rPr>
              <a:t>১</a:t>
            </a:r>
            <a:endParaRPr lang="en-US" sz="3200" dirty="0">
              <a:solidFill>
                <a:sysClr val="windowText" lastClr="000000"/>
              </a:solidFill>
              <a:latin typeface="NikoshBAN" panose="02000000000000000000" pitchFamily="2" charset="0"/>
              <a:cs typeface="NikoshBAN" panose="02000000000000000000" pitchFamily="2" charset="0"/>
            </a:endParaRPr>
          </a:p>
        </p:txBody>
      </p:sp>
      <p:sp>
        <p:nvSpPr>
          <p:cNvPr id="9" name="TextBox 8"/>
          <p:cNvSpPr txBox="1"/>
          <p:nvPr/>
        </p:nvSpPr>
        <p:spPr>
          <a:xfrm>
            <a:off x="2799212" y="1255593"/>
            <a:ext cx="3179928" cy="523220"/>
          </a:xfrm>
          <a:prstGeom prst="rect">
            <a:avLst/>
          </a:prstGeom>
          <a:solidFill>
            <a:schemeClr val="accent3">
              <a:lumMod val="20000"/>
              <a:lumOff val="8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জন্মঃ ১৮৬৮ সালে যশোরে</a:t>
            </a:r>
            <a:endParaRPr lang="en-US" sz="2800" dirty="0">
              <a:latin typeface="NikoshBAN" panose="02000000000000000000" pitchFamily="2" charset="0"/>
              <a:cs typeface="NikoshBAN" panose="02000000000000000000" pitchFamily="2" charset="0"/>
            </a:endParaRPr>
          </a:p>
        </p:txBody>
      </p:sp>
      <p:sp>
        <p:nvSpPr>
          <p:cNvPr id="10" name="Oval 9"/>
          <p:cNvSpPr/>
          <p:nvPr/>
        </p:nvSpPr>
        <p:spPr>
          <a:xfrm>
            <a:off x="2472521" y="2336037"/>
            <a:ext cx="559559" cy="4776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ysClr val="windowText" lastClr="000000"/>
                </a:solidFill>
                <a:latin typeface="NikoshBAN" panose="02000000000000000000" pitchFamily="2" charset="0"/>
                <a:cs typeface="NikoshBAN" panose="02000000000000000000" pitchFamily="2" charset="0"/>
              </a:rPr>
              <a:t>২</a:t>
            </a:r>
            <a:endParaRPr lang="en-US" sz="3200" dirty="0">
              <a:solidFill>
                <a:sysClr val="windowText" lastClr="000000"/>
              </a:solidFill>
              <a:latin typeface="NikoshBAN" panose="02000000000000000000" pitchFamily="2" charset="0"/>
              <a:cs typeface="NikoshBAN" panose="02000000000000000000" pitchFamily="2" charset="0"/>
            </a:endParaRPr>
          </a:p>
        </p:txBody>
      </p:sp>
      <p:sp>
        <p:nvSpPr>
          <p:cNvPr id="11" name="TextBox 10"/>
          <p:cNvSpPr txBox="1"/>
          <p:nvPr/>
        </p:nvSpPr>
        <p:spPr>
          <a:xfrm>
            <a:off x="3161093" y="2283580"/>
            <a:ext cx="6300202" cy="1384995"/>
          </a:xfrm>
          <a:prstGeom prst="rect">
            <a:avLst/>
          </a:prstGeom>
          <a:solidFill>
            <a:schemeClr val="accent3">
              <a:lumMod val="20000"/>
              <a:lumOff val="8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১৮৯০ সালে কলকাতা বিশ্ববিদ্যালয় থেকে ইংরেজি সাহিত্যে ১ম শ্রেণিতে এম এ ডিগ্রি লাভ করেন এবং পরে ব্যারিস্টারি পড়ার জন্য বিলাত যান। </a:t>
            </a:r>
            <a:endParaRPr lang="en-US" sz="2800" dirty="0">
              <a:latin typeface="NikoshBAN" panose="02000000000000000000" pitchFamily="2" charset="0"/>
              <a:cs typeface="NikoshBAN" panose="02000000000000000000" pitchFamily="2" charset="0"/>
            </a:endParaRPr>
          </a:p>
        </p:txBody>
      </p:sp>
      <p:sp>
        <p:nvSpPr>
          <p:cNvPr id="12" name="Oval 11"/>
          <p:cNvSpPr/>
          <p:nvPr/>
        </p:nvSpPr>
        <p:spPr>
          <a:xfrm>
            <a:off x="2365616" y="3907805"/>
            <a:ext cx="559559" cy="4776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ysClr val="windowText" lastClr="000000"/>
                </a:solidFill>
                <a:latin typeface="NikoshBAN" panose="02000000000000000000" pitchFamily="2" charset="0"/>
                <a:cs typeface="NikoshBAN" panose="02000000000000000000" pitchFamily="2" charset="0"/>
              </a:rPr>
              <a:t>৩</a:t>
            </a:r>
            <a:endParaRPr lang="en-US" sz="3200" dirty="0">
              <a:solidFill>
                <a:sysClr val="windowText" lastClr="000000"/>
              </a:solidFill>
              <a:latin typeface="NikoshBAN" panose="02000000000000000000" pitchFamily="2" charset="0"/>
              <a:cs typeface="NikoshBAN" panose="02000000000000000000" pitchFamily="2" charset="0"/>
            </a:endParaRPr>
          </a:p>
        </p:txBody>
      </p:sp>
      <p:sp>
        <p:nvSpPr>
          <p:cNvPr id="13" name="TextBox 12"/>
          <p:cNvSpPr txBox="1"/>
          <p:nvPr/>
        </p:nvSpPr>
        <p:spPr>
          <a:xfrm>
            <a:off x="3433773" y="3827444"/>
            <a:ext cx="8296412" cy="954107"/>
          </a:xfrm>
          <a:prstGeom prst="rect">
            <a:avLst/>
          </a:prstGeom>
          <a:solidFill>
            <a:schemeClr val="accent3">
              <a:lumMod val="20000"/>
              <a:lumOff val="80000"/>
            </a:schemeClr>
          </a:solidFill>
          <a:ln>
            <a:solidFill>
              <a:schemeClr val="tx1"/>
            </a:solidFill>
          </a:ln>
        </p:spPr>
        <p:txBody>
          <a:bodyPr wrap="square" rtlCol="0">
            <a:spAutoFit/>
          </a:bodyPr>
          <a:lstStyle/>
          <a:p>
            <a:r>
              <a:rPr lang="bn-IN" sz="2800" dirty="0">
                <a:latin typeface="NikoshBAN" panose="02000000000000000000" pitchFamily="2" charset="0"/>
                <a:cs typeface="NikoshBAN" panose="02000000000000000000" pitchFamily="2" charset="0"/>
              </a:rPr>
              <a:t>তাঁর সম্পাদিত “সবুজপত্র” পত্রিকায়  তিনি বাংলা সাহিত্যে চলিত ভাষারীতি প্রবর্তনে অগ্রণী ভূমিকা </a:t>
            </a:r>
            <a:r>
              <a:rPr lang="bn-IN" sz="2800" dirty="0" smtClean="0">
                <a:latin typeface="NikoshBAN" panose="02000000000000000000" pitchFamily="2" charset="0"/>
                <a:cs typeface="NikoshBAN" panose="02000000000000000000" pitchFamily="2" charset="0"/>
              </a:rPr>
              <a:t>রাখেন।তাঁর </a:t>
            </a:r>
            <a:r>
              <a:rPr lang="bn-IN" sz="2800" dirty="0">
                <a:latin typeface="NikoshBAN" panose="02000000000000000000" pitchFamily="2" charset="0"/>
                <a:cs typeface="NikoshBAN" panose="02000000000000000000" pitchFamily="2" charset="0"/>
              </a:rPr>
              <a:t>সাহিত্যিক ছদ্মনাম “বীরবল</a:t>
            </a:r>
            <a:r>
              <a:rPr lang="bn-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4" name="Oval 13"/>
          <p:cNvSpPr/>
          <p:nvPr/>
        </p:nvSpPr>
        <p:spPr>
          <a:xfrm>
            <a:off x="1410892" y="5122765"/>
            <a:ext cx="559559" cy="4776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ysClr val="windowText" lastClr="000000"/>
                </a:solidFill>
                <a:latin typeface="NikoshBAN" panose="02000000000000000000" pitchFamily="2" charset="0"/>
                <a:cs typeface="NikoshBAN" panose="02000000000000000000" pitchFamily="2" charset="0"/>
              </a:rPr>
              <a:t>৪</a:t>
            </a:r>
            <a:endParaRPr lang="en-US" sz="3200" dirty="0">
              <a:solidFill>
                <a:sysClr val="windowText" lastClr="000000"/>
              </a:solidFill>
              <a:latin typeface="NikoshBAN" panose="02000000000000000000" pitchFamily="2" charset="0"/>
              <a:cs typeface="NikoshBAN" panose="02000000000000000000" pitchFamily="2" charset="0"/>
            </a:endParaRPr>
          </a:p>
        </p:txBody>
      </p:sp>
      <p:sp>
        <p:nvSpPr>
          <p:cNvPr id="15" name="TextBox 14"/>
          <p:cNvSpPr txBox="1"/>
          <p:nvPr/>
        </p:nvSpPr>
        <p:spPr>
          <a:xfrm>
            <a:off x="2645395" y="5217963"/>
            <a:ext cx="3449945" cy="523220"/>
          </a:xfrm>
          <a:prstGeom prst="rect">
            <a:avLst/>
          </a:prstGeom>
          <a:solidFill>
            <a:schemeClr val="accent3">
              <a:lumMod val="20000"/>
              <a:lumOff val="8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মৃত্যুঃ ১৯৪৬সালে কলকাতায়</a:t>
            </a:r>
            <a:endParaRPr lang="en-US" sz="2800" dirty="0">
              <a:latin typeface="NikoshBAN" panose="02000000000000000000" pitchFamily="2" charset="0"/>
              <a:cs typeface="NikoshBAN" panose="02000000000000000000" pitchFamily="2" charset="0"/>
            </a:endParaRPr>
          </a:p>
        </p:txBody>
      </p:sp>
      <p:sp>
        <p:nvSpPr>
          <p:cNvPr id="16" name="TextBox 15"/>
          <p:cNvSpPr txBox="1"/>
          <p:nvPr/>
        </p:nvSpPr>
        <p:spPr>
          <a:xfrm>
            <a:off x="4121624" y="248280"/>
            <a:ext cx="3564340" cy="523220"/>
          </a:xfrm>
          <a:prstGeom prst="rect">
            <a:avLst/>
          </a:prstGeom>
          <a:solidFill>
            <a:schemeClr val="accent4">
              <a:lumMod val="20000"/>
              <a:lumOff val="8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          লেখক পরিচিতি</a:t>
            </a:r>
            <a:endParaRPr lang="en-US" sz="2800" dirty="0">
              <a:latin typeface="NikoshBAN" panose="02000000000000000000" pitchFamily="2" charset="0"/>
              <a:cs typeface="NikoshBAN" panose="02000000000000000000" pitchFamily="2" charset="0"/>
            </a:endParaRPr>
          </a:p>
        </p:txBody>
      </p:sp>
      <p:sp>
        <p:nvSpPr>
          <p:cNvPr id="17" name="TextBox 16"/>
          <p:cNvSpPr txBox="1"/>
          <p:nvPr/>
        </p:nvSpPr>
        <p:spPr>
          <a:xfrm>
            <a:off x="9660395" y="2714467"/>
            <a:ext cx="2060053" cy="523220"/>
          </a:xfrm>
          <a:prstGeom prst="rect">
            <a:avLst/>
          </a:prstGeom>
          <a:solidFill>
            <a:schemeClr val="accent4">
              <a:lumMod val="20000"/>
              <a:lumOff val="8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   প্রমথ চৌধুরী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25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00000">
                                      <p:cBhvr>
                                        <p:cTn id="6" dur="1250" fill="hold"/>
                                        <p:tgtEl>
                                          <p:spTgt spid="7"/>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00000">
                                      <p:cBhvr>
                                        <p:cTn id="20" dur="1250" fill="hold"/>
                                        <p:tgtEl>
                                          <p:spTgt spid="7"/>
                                        </p:tgtEl>
                                        <p:attrNameLst>
                                          <p:attrName>r</p:attrName>
                                        </p:attrNameLst>
                                      </p:cBhvr>
                                    </p:animRot>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00000">
                                      <p:cBhvr>
                                        <p:cTn id="34" dur="1250" fill="hold"/>
                                        <p:tgtEl>
                                          <p:spTgt spid="7"/>
                                        </p:tgtEl>
                                        <p:attrNameLst>
                                          <p:attrName>r</p:attrName>
                                        </p:attrNameLst>
                                      </p:cBhvr>
                                    </p:animRot>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00000">
                                      <p:cBhvr>
                                        <p:cTn id="48" dur="1250" fill="hold"/>
                                        <p:tgtEl>
                                          <p:spTgt spid="7"/>
                                        </p:tgtEl>
                                        <p:attrNameLst>
                                          <p:attrName>r</p:attrName>
                                        </p:attrNameLst>
                                      </p:cBhvr>
                                    </p:animRot>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xit" presetSubtype="0" fill="hold" nodeType="clickEffect">
                                  <p:stCondLst>
                                    <p:cond delay="0"/>
                                  </p:stCondLst>
                                  <p:childTnLst>
                                    <p:animEffect transition="out" filter="fade">
                                      <p:cBhvr>
                                        <p:cTn id="62" dur="1000"/>
                                        <p:tgtEl>
                                          <p:spTgt spid="7"/>
                                        </p:tgtEl>
                                      </p:cBhvr>
                                    </p:animEffect>
                                    <p:anim calcmode="lin" valueType="num">
                                      <p:cBhvr>
                                        <p:cTn id="63" dur="1000"/>
                                        <p:tgtEl>
                                          <p:spTgt spid="7"/>
                                        </p:tgtEl>
                                        <p:attrNameLst>
                                          <p:attrName>ppt_x</p:attrName>
                                        </p:attrNameLst>
                                      </p:cBhvr>
                                      <p:tavLst>
                                        <p:tav tm="0">
                                          <p:val>
                                            <p:strVal val="ppt_x"/>
                                          </p:val>
                                        </p:tav>
                                        <p:tav tm="100000">
                                          <p:val>
                                            <p:strVal val="ppt_x"/>
                                          </p:val>
                                        </p:tav>
                                      </p:tavLst>
                                    </p:anim>
                                    <p:anim calcmode="lin" valueType="num">
                                      <p:cBhvr>
                                        <p:cTn id="64" dur="1000"/>
                                        <p:tgtEl>
                                          <p:spTgt spid="7"/>
                                        </p:tgtEl>
                                        <p:attrNameLst>
                                          <p:attrName>ppt_y</p:attrName>
                                        </p:attrNameLst>
                                      </p:cBhvr>
                                      <p:tavLst>
                                        <p:tav tm="0">
                                          <p:val>
                                            <p:strVal val="ppt_y"/>
                                          </p:val>
                                        </p:tav>
                                        <p:tav tm="100000">
                                          <p:val>
                                            <p:strVal val="ppt_y-.1"/>
                                          </p:val>
                                        </p:tav>
                                      </p:tavLst>
                                    </p:anim>
                                    <p:set>
                                      <p:cBhvr>
                                        <p:cTn id="65" dur="1" fill="hold">
                                          <p:stCondLst>
                                            <p:cond delay="999"/>
                                          </p:stCondLst>
                                        </p:cTn>
                                        <p:tgtEl>
                                          <p:spTgt spid="7"/>
                                        </p:tgtEl>
                                        <p:attrNameLst>
                                          <p:attrName>style.visibility</p:attrName>
                                        </p:attrNameLst>
                                      </p:cBhvr>
                                      <p:to>
                                        <p:strVal val="hidden"/>
                                      </p:to>
                                    </p:set>
                                  </p:childTnLst>
                                </p:cTn>
                              </p:par>
                              <p:par>
                                <p:cTn id="66" presetID="42"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0.00234 -0.00093 L 0.77669 -0.28843 " pathEditMode="relative" rAng="0" ptsTypes="AA">
                                      <p:cBhvr>
                                        <p:cTn id="74" dur="2000" fill="hold"/>
                                        <p:tgtEl>
                                          <p:spTgt spid="3"/>
                                        </p:tgtEl>
                                        <p:attrNameLst>
                                          <p:attrName>ppt_x</p:attrName>
                                          <p:attrName>ppt_y</p:attrName>
                                        </p:attrNameLst>
                                      </p:cBhvr>
                                      <p:rCtr x="38945" y="-14375"/>
                                    </p:animMotion>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30963" y="153151"/>
            <a:ext cx="5326492" cy="6456795"/>
            <a:chOff x="-865450" y="1538503"/>
            <a:chExt cx="3316406" cy="4490113"/>
          </a:xfrm>
        </p:grpSpPr>
        <p:sp>
          <p:nvSpPr>
            <p:cNvPr id="3" name="Regular Pentagon 2"/>
            <p:cNvSpPr/>
            <p:nvPr/>
          </p:nvSpPr>
          <p:spPr>
            <a:xfrm>
              <a:off x="-865450" y="1838754"/>
              <a:ext cx="3316406" cy="4189862"/>
            </a:xfrm>
            <a:prstGeom prst="pent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25161" y="1538503"/>
              <a:ext cx="1030676" cy="1030676"/>
              <a:chOff x="3212585" y="1733266"/>
              <a:chExt cx="1030676" cy="1030676"/>
            </a:xfrm>
          </p:grpSpPr>
          <p:sp>
            <p:nvSpPr>
              <p:cNvPr id="13" name="Oval 12"/>
              <p:cNvSpPr/>
              <p:nvPr/>
            </p:nvSpPr>
            <p:spPr>
              <a:xfrm>
                <a:off x="3244005" y="2327214"/>
                <a:ext cx="432182" cy="4367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p:cNvSpPr/>
              <p:nvPr/>
            </p:nvSpPr>
            <p:spPr>
              <a:xfrm>
                <a:off x="3344836" y="1733266"/>
                <a:ext cx="351432" cy="1030676"/>
              </a:xfrm>
              <a:prstGeom prst="arc">
                <a:avLst>
                  <a:gd name="adj1" fmla="val 14960766"/>
                  <a:gd name="adj2" fmla="val 0"/>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Arc 16"/>
              <p:cNvSpPr/>
              <p:nvPr/>
            </p:nvSpPr>
            <p:spPr>
              <a:xfrm rot="14341339">
                <a:off x="3558493" y="1619730"/>
                <a:ext cx="338860" cy="1030676"/>
              </a:xfrm>
              <a:prstGeom prst="arc">
                <a:avLst>
                  <a:gd name="adj1" fmla="val 14960766"/>
                  <a:gd name="adj2" fmla="val 3802282"/>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grpSp>
        <p:nvGrpSpPr>
          <p:cNvPr id="25" name="Group 24"/>
          <p:cNvGrpSpPr/>
          <p:nvPr/>
        </p:nvGrpSpPr>
        <p:grpSpPr>
          <a:xfrm>
            <a:off x="6400799" y="137093"/>
            <a:ext cx="5326492" cy="6447262"/>
            <a:chOff x="8142100" y="1430935"/>
            <a:chExt cx="3316406" cy="4483484"/>
          </a:xfrm>
        </p:grpSpPr>
        <p:sp>
          <p:nvSpPr>
            <p:cNvPr id="9" name="Regular Pentagon 8"/>
            <p:cNvSpPr/>
            <p:nvPr/>
          </p:nvSpPr>
          <p:spPr>
            <a:xfrm>
              <a:off x="8142100" y="1724557"/>
              <a:ext cx="3316406" cy="4189862"/>
            </a:xfrm>
            <a:prstGeom prst="pent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9546581" y="1430935"/>
              <a:ext cx="1030676" cy="1030676"/>
              <a:chOff x="3212585" y="1733266"/>
              <a:chExt cx="1030676" cy="1030676"/>
            </a:xfrm>
          </p:grpSpPr>
          <p:sp>
            <p:nvSpPr>
              <p:cNvPr id="20" name="Oval 19"/>
              <p:cNvSpPr/>
              <p:nvPr/>
            </p:nvSpPr>
            <p:spPr>
              <a:xfrm>
                <a:off x="3244005" y="2327214"/>
                <a:ext cx="432182" cy="4367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a:off x="3344836" y="1733266"/>
                <a:ext cx="351432" cy="1030676"/>
              </a:xfrm>
              <a:prstGeom prst="arc">
                <a:avLst>
                  <a:gd name="adj1" fmla="val 14960766"/>
                  <a:gd name="adj2" fmla="val 0"/>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2" name="Arc 21"/>
              <p:cNvSpPr/>
              <p:nvPr/>
            </p:nvSpPr>
            <p:spPr>
              <a:xfrm rot="14341339">
                <a:off x="3558493" y="1619730"/>
                <a:ext cx="338860" cy="1030676"/>
              </a:xfrm>
              <a:prstGeom prst="arc">
                <a:avLst>
                  <a:gd name="adj1" fmla="val 14960766"/>
                  <a:gd name="adj2" fmla="val 3802282"/>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sp>
        <p:nvSpPr>
          <p:cNvPr id="2" name="TextBox 1"/>
          <p:cNvSpPr txBox="1"/>
          <p:nvPr/>
        </p:nvSpPr>
        <p:spPr>
          <a:xfrm>
            <a:off x="5399964" y="846160"/>
            <a:ext cx="1392072" cy="584775"/>
          </a:xfrm>
          <a:prstGeom prst="rect">
            <a:avLst/>
          </a:prstGeom>
          <a:solidFill>
            <a:schemeClr val="accent2">
              <a:lumMod val="40000"/>
              <a:lumOff val="60000"/>
            </a:schemeClr>
          </a:solid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মূল্যায়ন</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1864817" y="2142181"/>
            <a:ext cx="2628988"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১।লেখকের জন্মসাল কত?</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858982" y="2874565"/>
            <a:ext cx="5218545" cy="830997"/>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২।তিনি কোথা থেকে </a:t>
            </a:r>
            <a:r>
              <a:rPr lang="bn-IN" sz="2400" dirty="0">
                <a:latin typeface="NikoshBAN" panose="02000000000000000000" pitchFamily="2" charset="0"/>
                <a:cs typeface="NikoshBAN" panose="02000000000000000000" pitchFamily="2" charset="0"/>
              </a:rPr>
              <a:t>ইংরেজি সাহিত্যে ১ম শ্রেণিতে এম এ ডিগ্রি লাভ </a:t>
            </a:r>
            <a:r>
              <a:rPr lang="bn-IN" sz="2400" dirty="0" smtClean="0">
                <a:latin typeface="NikoshBAN" panose="02000000000000000000" pitchFamily="2" charset="0"/>
                <a:cs typeface="NikoshBAN" panose="02000000000000000000" pitchFamily="2" charset="0"/>
              </a:rPr>
              <a:t>করেন?</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1256143" y="4517862"/>
            <a:ext cx="419923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৪</a:t>
            </a:r>
            <a:r>
              <a:rPr lang="bn-IN" sz="2400" dirty="0" smtClean="0">
                <a:latin typeface="NikoshBAN" panose="02000000000000000000" pitchFamily="2" charset="0"/>
                <a:cs typeface="NikoshBAN" panose="02000000000000000000" pitchFamily="2" charset="0"/>
              </a:rPr>
              <a:t>।তিনি কোন পত্রিকার সম্পাদক ছিলেন?</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7831104" y="2294787"/>
            <a:ext cx="2843493"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 ১৮৬৮ সালে</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7381287" y="3134214"/>
            <a:ext cx="3288758"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 কলকাতা বিশ্ববিদ্যালয় থেকে  </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7831104" y="4517861"/>
            <a:ext cx="1824253"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 সবুজপত্র</a:t>
            </a:r>
            <a:endParaRPr lang="en-US" sz="2400" dirty="0">
              <a:latin typeface="NikoshBAN" panose="02000000000000000000" pitchFamily="2" charset="0"/>
              <a:cs typeface="NikoshBAN" panose="02000000000000000000" pitchFamily="2" charset="0"/>
            </a:endParaRPr>
          </a:p>
        </p:txBody>
      </p:sp>
      <p:sp>
        <p:nvSpPr>
          <p:cNvPr id="23" name="TextBox 22"/>
          <p:cNvSpPr txBox="1"/>
          <p:nvPr/>
        </p:nvSpPr>
        <p:spPr>
          <a:xfrm>
            <a:off x="1675000" y="3849552"/>
            <a:ext cx="323841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৩</a:t>
            </a:r>
            <a:r>
              <a:rPr lang="bn-IN" sz="2400" dirty="0" smtClean="0">
                <a:latin typeface="NikoshBAN" panose="02000000000000000000" pitchFamily="2" charset="0"/>
                <a:cs typeface="NikoshBAN" panose="02000000000000000000" pitchFamily="2" charset="0"/>
              </a:rPr>
              <a:t>।তাঁর সাহিত্যিক ছদ্মনাম কী?</a:t>
            </a:r>
            <a:endParaRPr lang="en-US" sz="2400" dirty="0">
              <a:latin typeface="NikoshBAN" panose="02000000000000000000" pitchFamily="2" charset="0"/>
              <a:cs typeface="NikoshBAN" panose="02000000000000000000" pitchFamily="2" charset="0"/>
            </a:endParaRPr>
          </a:p>
        </p:txBody>
      </p:sp>
      <p:sp>
        <p:nvSpPr>
          <p:cNvPr id="26" name="TextBox 25"/>
          <p:cNvSpPr txBox="1"/>
          <p:nvPr/>
        </p:nvSpPr>
        <p:spPr>
          <a:xfrm>
            <a:off x="7822587" y="3849552"/>
            <a:ext cx="1824253"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 বীরবল</a:t>
            </a:r>
            <a:endParaRPr lang="en-US" sz="2400" dirty="0">
              <a:latin typeface="NikoshBAN" panose="02000000000000000000" pitchFamily="2" charset="0"/>
              <a:cs typeface="NikoshBAN" panose="02000000000000000000" pitchFamily="2" charset="0"/>
            </a:endParaRPr>
          </a:p>
        </p:txBody>
      </p:sp>
      <p:sp>
        <p:nvSpPr>
          <p:cNvPr id="27" name="TextBox 26"/>
          <p:cNvSpPr txBox="1"/>
          <p:nvPr/>
        </p:nvSpPr>
        <p:spPr>
          <a:xfrm>
            <a:off x="1585015" y="5237568"/>
            <a:ext cx="3328402"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৫।তিনি কোথায় মৃত্যুবরণ করেন?</a:t>
            </a:r>
            <a:endParaRPr lang="en-US" sz="2400" dirty="0">
              <a:latin typeface="NikoshBAN" panose="02000000000000000000" pitchFamily="2" charset="0"/>
              <a:cs typeface="NikoshBAN" panose="02000000000000000000" pitchFamily="2" charset="0"/>
            </a:endParaRPr>
          </a:p>
        </p:txBody>
      </p:sp>
      <p:sp>
        <p:nvSpPr>
          <p:cNvPr id="28" name="TextBox 27"/>
          <p:cNvSpPr txBox="1"/>
          <p:nvPr/>
        </p:nvSpPr>
        <p:spPr>
          <a:xfrm>
            <a:off x="7956823" y="5237568"/>
            <a:ext cx="1824253"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 কলকাতায়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894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23"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Internal Storage 2"/>
          <p:cNvSpPr/>
          <p:nvPr/>
        </p:nvSpPr>
        <p:spPr>
          <a:xfrm>
            <a:off x="4608394" y="1763973"/>
            <a:ext cx="2975212" cy="3330054"/>
          </a:xfrm>
          <a:prstGeom prst="flowChartInternalStorage">
            <a:avLst/>
          </a:prstGeom>
          <a:blipFill>
            <a:blip r:embed="rId2"/>
            <a:stretch>
              <a:fillRect/>
            </a:stretch>
          </a:blip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50876" y="1763973"/>
            <a:ext cx="2715905" cy="523220"/>
          </a:xfrm>
          <a:prstGeom prst="rect">
            <a:avLst/>
          </a:prstGeom>
          <a:solidFill>
            <a:schemeClr val="accent4">
              <a:lumMod val="20000"/>
              <a:lumOff val="8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আমরা কেন বই পড়ি?</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8286464" y="1763973"/>
            <a:ext cx="2715905" cy="523220"/>
          </a:xfrm>
          <a:prstGeom prst="rect">
            <a:avLst/>
          </a:prstGeom>
          <a:solidFill>
            <a:schemeClr val="accent4">
              <a:lumMod val="20000"/>
              <a:lumOff val="8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কী ধরনের বই পড়ি?</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1050876" y="4570807"/>
            <a:ext cx="2854660" cy="523220"/>
          </a:xfrm>
          <a:prstGeom prst="rect">
            <a:avLst/>
          </a:prstGeom>
          <a:solidFill>
            <a:schemeClr val="accent4">
              <a:lumMod val="20000"/>
              <a:lumOff val="8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বই থেকে কী জানা যায়?</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8425219" y="4401529"/>
            <a:ext cx="3270912" cy="954107"/>
          </a:xfrm>
          <a:prstGeom prst="rect">
            <a:avLst/>
          </a:prstGeom>
          <a:solidFill>
            <a:schemeClr val="accent4">
              <a:lumMod val="20000"/>
              <a:lumOff val="8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পাঠ্যবইয়ের পাশাপাশি অন্যান্য বই পড়া কি উচিত?</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4742598" y="292289"/>
            <a:ext cx="2706805" cy="523220"/>
          </a:xfrm>
          <a:prstGeom prst="rect">
            <a:avLst/>
          </a:prstGeom>
          <a:solidFill>
            <a:schemeClr val="accent6">
              <a:lumMod val="60000"/>
              <a:lumOff val="40000"/>
            </a:schemeClr>
          </a:solidFill>
          <a:ln>
            <a:solidFill>
              <a:schemeClr val="tx1"/>
            </a:solidFill>
          </a:ln>
        </p:spPr>
        <p:txBody>
          <a:bodyPr wrap="square" rtlCol="0">
            <a:spAutoFit/>
          </a:bodyPr>
          <a:lstStyle/>
          <a:p>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শিক্ষার্থীদের মতামত</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23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498764" y="3971636"/>
            <a:ext cx="11074400" cy="2743200"/>
          </a:xfrm>
          <a:prstGeom prst="snip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solidFill>
                  <a:sysClr val="windowText" lastClr="000000"/>
                </a:solidFill>
                <a:latin typeface="NikoshBAN" panose="02000000000000000000" pitchFamily="2" charset="0"/>
                <a:cs typeface="NikoshBAN" panose="02000000000000000000" pitchFamily="2" charset="0"/>
              </a:rPr>
              <a:t>বই পড়া শখটা মানুষের সর্বশ্রেষ্ঠ শখ হলেও আমি কাউকে শখ হিসেবে বই পড়তে পরামর্শ দিতে চাইনে। প্রথমত,সে পরামর্শ কেউ গ্রাহ্য করবেন না;কেননা,আমরা জাত হিসেবে শৌখিন নই।দ্বিতীয়ত,অনেকে তা কুপরামর্শ মনে করবেন; কেননা, আমাদের এখন ঠিক শখ করবার সময় নয়। আমদের এই রোগ-শোক,দুঃখ-দারিদ্র্যের দেশে সুন্দর জীবন ধারণ করাই যখন হয়েছে প্রধান সমস্যা,তখন সেই জীবনকেই সুন্দর করা,মহৎ করার প্রস্তাব অনেকের কাছে নিরর্থক এবং নির্মমও ঠেকবে।আমরা সাহিত্যের রস উপভোগ করতে প্রস্তুত নই;কিন্তু শিক্ষার ফল লাভের জন্য আমরা সকলেই উদ্বাহু।আমাদের বিশ্বাস শিক্ষা আমাদের গায়ের জ্বালা ও চোখের জল দুই-ই দূর করবে। </a:t>
            </a:r>
          </a:p>
        </p:txBody>
      </p:sp>
      <p:sp>
        <p:nvSpPr>
          <p:cNvPr id="6" name="Hexagon 5"/>
          <p:cNvSpPr/>
          <p:nvPr/>
        </p:nvSpPr>
        <p:spPr>
          <a:xfrm>
            <a:off x="4142509" y="544946"/>
            <a:ext cx="3786909" cy="3195782"/>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498764" y="544946"/>
            <a:ext cx="3786909" cy="3195782"/>
          </a:xfrm>
          <a:prstGeom prst="hexagon">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7786254" y="544946"/>
            <a:ext cx="3786909" cy="3195782"/>
          </a:xfrm>
          <a:prstGeom prst="hexagon">
            <a:avLst/>
          </a:prstGeom>
          <a:blipFill dpi="0" rotWithShape="1">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2)">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3)">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800" fill="hold"/>
                                        <p:tgtEl>
                                          <p:spTgt spid="5"/>
                                        </p:tgtEl>
                                        <p:attrNameLst>
                                          <p:attrName>ppt_x</p:attrName>
                                        </p:attrNameLst>
                                      </p:cBhvr>
                                      <p:tavLst>
                                        <p:tav tm="0">
                                          <p:val>
                                            <p:strVal val="0-#ppt_w/2"/>
                                          </p:val>
                                        </p:tav>
                                        <p:tav tm="100000">
                                          <p:val>
                                            <p:strVal val="#ppt_x"/>
                                          </p:val>
                                        </p:tav>
                                      </p:tavLst>
                                    </p:anim>
                                    <p:anim calcmode="lin" valueType="num">
                                      <p:cBhvr additive="base">
                                        <p:cTn id="23" dur="18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807</Words>
  <Application>Microsoft Office PowerPoint</Application>
  <PresentationFormat>Widescreen</PresentationFormat>
  <Paragraphs>89</Paragraphs>
  <Slides>24</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Courier New</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Jakia Barira</cp:lastModifiedBy>
  <cp:revision>118</cp:revision>
  <dcterms:created xsi:type="dcterms:W3CDTF">2018-11-15T04:01:28Z</dcterms:created>
  <dcterms:modified xsi:type="dcterms:W3CDTF">2020-02-14T17:40:47Z</dcterms:modified>
</cp:coreProperties>
</file>