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58" r:id="rId3"/>
    <p:sldId id="259" r:id="rId4"/>
    <p:sldId id="291" r:id="rId5"/>
    <p:sldId id="261" r:id="rId6"/>
    <p:sldId id="285" r:id="rId7"/>
    <p:sldId id="298" r:id="rId8"/>
    <p:sldId id="299" r:id="rId9"/>
    <p:sldId id="300" r:id="rId10"/>
    <p:sldId id="301" r:id="rId11"/>
    <p:sldId id="309" r:id="rId12"/>
    <p:sldId id="310" r:id="rId13"/>
    <p:sldId id="280" r:id="rId14"/>
    <p:sldId id="308" r:id="rId15"/>
    <p:sldId id="283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A6149-EC67-48B1-BDC3-3A3A272E2CC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54D5-A8E4-4F19-B6FA-20E107B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4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14"/>
            </a:avLst>
          </a:prstGeom>
          <a:solidFill>
            <a:srgbClr val="3399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71054" y="6477000"/>
            <a:ext cx="7301266" cy="2808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Md.Harun Ar Rashid, Assistant Teacher (ict) Jot Ataulla</a:t>
            </a:r>
            <a:r>
              <a:rPr lang="en-US" sz="1300" b="1" baseline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Dakhil Madrasah, Gopalpur,Tangail.</a:t>
            </a:r>
            <a:endParaRPr lang="en-US" sz="13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6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0105-8813-4ED2-929E-3BEE9919B3D6}" type="datetimeFigureOut">
              <a:rPr lang="en-US" smtClean="0"/>
              <a:t>02/14/20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6C5F68-4E02-47A5-BCBB-449AB3DA7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6619" flipV="1">
            <a:off x="-851371" y="328315"/>
            <a:ext cx="1998574" cy="1423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96015" y="438012"/>
            <a:ext cx="10245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6000" b="1" spc="50" dirty="0">
              <a:ln w="11430"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2" y="1453675"/>
            <a:ext cx="4320988" cy="46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25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25 -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5429" y="4549676"/>
            <a:ext cx="41820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দুই 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অগুচ্ছ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মূল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944" y="596559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কত প্রকার ও কী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48" y="1595717"/>
            <a:ext cx="2071565" cy="2313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7" y="1639032"/>
            <a:ext cx="2073885" cy="2313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01" y="1574406"/>
            <a:ext cx="2178623" cy="2313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24" y="1552402"/>
            <a:ext cx="2173753" cy="2400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69698" y="3952830"/>
            <a:ext cx="1314783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86932" y="3952830"/>
            <a:ext cx="1314783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09214" y="3922313"/>
            <a:ext cx="1666031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19681" y="3922313"/>
            <a:ext cx="1314783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7944" y="568963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178824" y="4614303"/>
            <a:ext cx="10152564" cy="16806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গুচ্ছমূলঃ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 বলে। যেমনঃ ধান, ঘাস,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বাশঁ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8" grpId="0"/>
      <p:bldP spid="9" grpId="0"/>
      <p:bldP spid="10" grpId="0"/>
      <p:bldP spid="11" grpId="0"/>
      <p:bldP spid="12" grpId="0"/>
      <p:bldP spid="12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430" y="5147764"/>
            <a:ext cx="1147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অগুচ্ছমূলঃ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মূল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গাদাগাদি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গুচ্ছাকারে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অগুচ্ছ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মূল বলে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ঠেশমূল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ঝুরিমূল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7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32" y="1205936"/>
            <a:ext cx="3393142" cy="3355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1" y="1205936"/>
            <a:ext cx="3324111" cy="3355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484824" y="404178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63098" y="4561474"/>
            <a:ext cx="1843209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0291" y="4641258"/>
            <a:ext cx="1843209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ঝুরিমূল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6307" y="432461"/>
            <a:ext cx="3373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অগুচ্ছমূল কাকে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4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0153" y="1860178"/>
            <a:ext cx="9161929" cy="32766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মূল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উদ্ভিদটিকে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মাটির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মূল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8823" y="805935"/>
            <a:ext cx="2124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7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37" y="1689598"/>
            <a:ext cx="2189108" cy="1638300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/>
          <p:nvPr/>
        </p:nvSpPr>
        <p:spPr>
          <a:xfrm>
            <a:off x="1445598" y="3733803"/>
            <a:ext cx="9394985" cy="972668"/>
          </a:xfrm>
          <a:prstGeom prst="rect">
            <a:avLst/>
          </a:prstGeom>
          <a:ln w="12700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স্থানিক মূল ও অস্থানিক মূলের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দেখাও।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78819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1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2954" y="646799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71601" y="1936376"/>
            <a:ext cx="9238129" cy="1963272"/>
          </a:xfrm>
          <a:prstGeom prst="rect">
            <a:avLst/>
          </a:prstGeom>
          <a:ln w="15875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মূল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স্থানিক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কাকে বলে?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স্থানিক মূল ও অস্থানিক মূলের একাটি পার্থক্য বল।</a:t>
            </a: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02" y="1581197"/>
            <a:ext cx="2476500" cy="2167921"/>
          </a:xfrm>
          <a:prstGeom prst="roundRect">
            <a:avLst>
              <a:gd name="adj" fmla="val 16667"/>
            </a:avLst>
          </a:prstGeom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24436" y="4235823"/>
            <a:ext cx="11163320" cy="914400"/>
          </a:xfrm>
          <a:prstGeom prst="rect">
            <a:avLst/>
          </a:prstGeom>
          <a:ln w="15875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চিত্র সহ একটি 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স্থানিক ও 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অস্থানিক মূলের বৈশিষ্ট্য 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আসবে।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2954" y="496287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/>
          <p:nvPr/>
        </p:nvSpPr>
        <p:spPr>
          <a:xfrm>
            <a:off x="932336" y="59615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183" flipH="1">
            <a:off x="252305" y="570567"/>
            <a:ext cx="1896968" cy="1205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15" y="1519482"/>
            <a:ext cx="5954114" cy="47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2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5 -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24531" y="4405169"/>
            <a:ext cx="2815939" cy="40640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724326" y="537884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387048" y="2669202"/>
            <a:ext cx="3200400" cy="2923878"/>
            <a:chOff x="6444101" y="2288369"/>
            <a:chExt cx="3200400" cy="31980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3000" contrast="-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101" y="2288369"/>
              <a:ext cx="3200400" cy="319803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540137" y="2742826"/>
              <a:ext cx="2819400" cy="228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৬ষ্ঠ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 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সাধারণ 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সময়: 50 মিনিট</a:t>
              </a:r>
            </a:p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০০.০২.২০২০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5120" y="1307325"/>
            <a:ext cx="5567918" cy="4709497"/>
            <a:chOff x="325120" y="1307325"/>
            <a:chExt cx="5567918" cy="47094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25120" y="3400721"/>
              <a:ext cx="5567918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হারুন অর রশিদ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(আইসিটি)</a:t>
              </a: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জোত আতাউল্যা দাখিল মাদ্রাসা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গোপালপুর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টাংগাইল।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০১৭১৬৬৭৮৯৬৬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harun.helal1981@gmail.com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563" y="1307325"/>
              <a:ext cx="1845005" cy="1973380"/>
            </a:xfrm>
            <a:prstGeom prst="roundRect">
              <a:avLst>
                <a:gd name="adj" fmla="val 16667"/>
              </a:avLst>
            </a:prstGeom>
            <a:ln w="34925">
              <a:solidFill>
                <a:schemeClr val="accent6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5373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194220" y="5597098"/>
            <a:ext cx="4323792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গাছ</a:t>
            </a:r>
            <a:endParaRPr lang="en-US" sz="36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71395" y="5585950"/>
            <a:ext cx="4700831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মূল</a:t>
            </a:r>
            <a:endParaRPr lang="en-US" sz="36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071395" y="361895"/>
            <a:ext cx="4438050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05700" y="5585950"/>
            <a:ext cx="4700831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গাছ</a:t>
            </a:r>
            <a:endParaRPr lang="en-US" sz="3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005700" y="5585950"/>
            <a:ext cx="4700831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বট গাছ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1182130"/>
            <a:ext cx="7355541" cy="4210141"/>
          </a:xfrm>
          <a:prstGeom prst="rect">
            <a:avLst/>
          </a:prstGeom>
          <a:ln w="349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4" y="1170032"/>
            <a:ext cx="7355541" cy="4222239"/>
          </a:xfrm>
          <a:prstGeom prst="rect">
            <a:avLst/>
          </a:prstGeom>
          <a:ln w="317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21" y="1161079"/>
            <a:ext cx="3630756" cy="4231192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Callout 7"/>
          <p:cNvSpPr/>
          <p:nvPr/>
        </p:nvSpPr>
        <p:spPr>
          <a:xfrm>
            <a:off x="8972670" y="1552330"/>
            <a:ext cx="2577091" cy="1975357"/>
          </a:xfrm>
          <a:prstGeom prst="wedgeEllipseCallout">
            <a:avLst>
              <a:gd name="adj1" fmla="val -150778"/>
              <a:gd name="adj2" fmla="val 83729"/>
            </a:avLst>
          </a:prstGeom>
          <a:noFill/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কী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27" grpId="0"/>
      <p:bldP spid="20" grpId="0"/>
      <p:bldP spid="20" grpId="1"/>
      <p:bldP spid="22" grpId="0"/>
      <p:bldP spid="22" grpId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5992" y="832302"/>
            <a:ext cx="7346526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 প্রকারভেদ ও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994270" y="1452282"/>
            <a:ext cx="4199471" cy="10725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87" y="1843781"/>
            <a:ext cx="2733333" cy="295520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53202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5314727" y="468823"/>
            <a:ext cx="210346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3273" y="3041624"/>
            <a:ext cx="8631647" cy="24688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মূলের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সংজ্ঞা বলতে পারবে।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মূলের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বলতে পারবে।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বিভিন্ন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মূলের পার্থক্য করতে পারবে।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মূলের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বলতে পারবে ।</a:t>
            </a: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68469" y="2053883"/>
            <a:ext cx="5556738" cy="731520"/>
          </a:xfrm>
          <a:prstGeom prst="roundRect">
            <a:avLst/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শিক্ষার্থীরা…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6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65859" y="4997967"/>
            <a:ext cx="11265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যে অংশ পর্ব ,পর্বমধ্য ও অগ্রমুকুলবিহীন তাকেই মূল বলে।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ভাবে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মাটির নিচের অংশকে মূল বলি।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88" y="1358298"/>
            <a:ext cx="2924175" cy="3392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8874738" y="989793"/>
            <a:ext cx="2577091" cy="1975357"/>
          </a:xfrm>
          <a:prstGeom prst="wedgeEllipseCallout">
            <a:avLst>
              <a:gd name="adj1" fmla="val -150778"/>
              <a:gd name="adj2" fmla="val 83729"/>
            </a:avLst>
          </a:prstGeom>
          <a:noFill/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কী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7914" y="4997967"/>
            <a:ext cx="434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7914" y="588629"/>
            <a:ext cx="434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মূল বলতে কী বুঝায়?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5" grpId="1" animBg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681" y="4836123"/>
            <a:ext cx="79427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 প্রধানত দুই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প্রকার। 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স্থানিক মূল ২। অস্থানিক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071395" y="469469"/>
            <a:ext cx="4438050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মূল কত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প্রকার ও কী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477113"/>
              </p:ext>
            </p:extLst>
          </p:nvPr>
        </p:nvGraphicFramePr>
        <p:xfrm>
          <a:off x="2592218" y="1586565"/>
          <a:ext cx="2958353" cy="293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3" imgW="2095560" imgH="2743200" progId="Paint.Picture">
                  <p:embed/>
                </p:oleObj>
              </mc:Choice>
              <mc:Fallback>
                <p:oleObj name="Bitmap Image" r:id="rId3" imgW="2095560" imgH="2743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2218" y="1586565"/>
                        <a:ext cx="2958353" cy="293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117" y="1586565"/>
            <a:ext cx="3048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8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42478" y="4982137"/>
            <a:ext cx="1124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স্থানিক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মূলঃ যে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 ভ্রুণমূল থেকে বৃদ্ধি পেয়ে সরাসরি মাটির ভিতর প্রবেশ করে এসব মূলকে স্থানিক মূল 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যেমনঃ মুলা,আম,জাম,মরিচ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91714" y="403918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স্থানিক মূল কাকে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2" y="1395388"/>
            <a:ext cx="2994211" cy="283284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17" y="1395388"/>
            <a:ext cx="3077526" cy="283284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7" y="1395388"/>
            <a:ext cx="2994211" cy="283284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-62448" y="4253326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6201" y="4282021"/>
            <a:ext cx="1585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মুলা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074861" y="4311161"/>
            <a:ext cx="1585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8778085" y="4265475"/>
            <a:ext cx="1585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070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38519" y="5045754"/>
            <a:ext cx="10309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মূলঃ যে মূল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ভ্রণমূল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অস্থানিক মূল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03661" y="505791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কাকে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06" y="1512584"/>
            <a:ext cx="3770883" cy="2746022"/>
          </a:xfrm>
          <a:prstGeom prst="rect">
            <a:avLst/>
          </a:prstGeom>
          <a:ln w="317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24" y="1512584"/>
            <a:ext cx="3669823" cy="2822222"/>
          </a:xfrm>
          <a:prstGeom prst="rect">
            <a:avLst/>
          </a:prstGeom>
          <a:ln w="317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785172" y="4334806"/>
            <a:ext cx="2181276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94178" y="4359954"/>
            <a:ext cx="2181276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75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5875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2800" dirty="0" err="1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8597</TotalTime>
  <Words>387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jotataullam114262@gmail.com</cp:lastModifiedBy>
  <cp:revision>402</cp:revision>
  <dcterms:created xsi:type="dcterms:W3CDTF">2020-01-01T15:21:47Z</dcterms:created>
  <dcterms:modified xsi:type="dcterms:W3CDTF">2020-02-14T16:05:06Z</dcterms:modified>
</cp:coreProperties>
</file>