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9" r:id="rId13"/>
    <p:sldId id="270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259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5F915FBA-E32E-44D7-86B2-ABAD9C7B393E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2102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85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5F915FBA-E32E-44D7-86B2-ABAD9C7B393E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764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97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F915FBA-E32E-44D7-86B2-ABAD9C7B393E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2788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4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92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938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5F915FBA-E32E-44D7-86B2-ABAD9C7B393E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635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5F915FBA-E32E-44D7-86B2-ABAD9C7B393E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12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5F915FBA-E32E-44D7-86B2-ABAD9C7B393E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1121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380" y="350520"/>
            <a:ext cx="40005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21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0547" y="0"/>
            <a:ext cx="2236511" cy="45089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87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287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66560" y="4508927"/>
            <a:ext cx="5029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BD" sz="138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 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4"/>
          <a:stretch/>
        </p:blipFill>
        <p:spPr>
          <a:xfrm>
            <a:off x="5486399" y="29708"/>
            <a:ext cx="3912433" cy="4479219"/>
          </a:xfrm>
          <a:prstGeom prst="flowChartAlternateProcess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9324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6879" y="358170"/>
            <a:ext cx="2395207" cy="45089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87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ঔ</a:t>
            </a:r>
            <a:endParaRPr lang="en-US" sz="287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4276517"/>
            <a:ext cx="479810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ঔ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ষধ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4055" y="1054821"/>
            <a:ext cx="4490081" cy="261777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6025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432748" y="614597"/>
            <a:ext cx="5036695" cy="85443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খালি ঘরে সঠিক বর্ণ লিখি 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094282" y="2518348"/>
            <a:ext cx="10373193" cy="2533337"/>
            <a:chOff x="2338466" y="2518348"/>
            <a:chExt cx="9129009" cy="1963711"/>
          </a:xfrm>
        </p:grpSpPr>
        <p:sp>
          <p:nvSpPr>
            <p:cNvPr id="7" name="Rectangle 6"/>
            <p:cNvSpPr/>
            <p:nvPr/>
          </p:nvSpPr>
          <p:spPr>
            <a:xfrm>
              <a:off x="2338466" y="2518348"/>
              <a:ext cx="9129009" cy="1963711"/>
            </a:xfrm>
            <a:prstGeom prst="rect">
              <a:avLst/>
            </a:prstGeom>
            <a:solidFill>
              <a:schemeClr val="bg2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>
              <a:stCxn id="7" idx="0"/>
              <a:endCxn id="7" idx="2"/>
            </p:cNvCxnSpPr>
            <p:nvPr/>
          </p:nvCxnSpPr>
          <p:spPr>
            <a:xfrm>
              <a:off x="6902971" y="2518348"/>
              <a:ext cx="0" cy="196371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9436308" y="2518348"/>
              <a:ext cx="0" cy="196371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489555" y="2518348"/>
              <a:ext cx="0" cy="196371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558977" y="3087974"/>
            <a:ext cx="187377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95672" y="2853992"/>
            <a:ext cx="187377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1469036" y="4716040"/>
            <a:ext cx="187377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</a:t>
            </a:r>
            <a:endParaRPr lang="en-US" sz="13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974848" y="3785016"/>
            <a:ext cx="187377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ঔ</a:t>
            </a:r>
            <a:endParaRPr lang="en-US" sz="13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826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4.44444E-6 L 0.45677 -0.2682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39" y="-1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4.07407E-6 L -0.24623 -0.1057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18" y="-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110374"/>
              </p:ext>
            </p:extLst>
          </p:nvPr>
        </p:nvGraphicFramePr>
        <p:xfrm>
          <a:off x="2194560" y="1188720"/>
          <a:ext cx="6400800" cy="5506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094"/>
                <a:gridCol w="4230706"/>
              </a:tblGrid>
              <a:tr h="254000">
                <a:tc>
                  <a:txBody>
                    <a:bodyPr/>
                    <a:lstStyle/>
                    <a:p>
                      <a:pPr algn="ctr"/>
                      <a:r>
                        <a:rPr lang="bn-BD" sz="7200" dirty="0" smtClean="0">
                          <a:solidFill>
                            <a:srgbClr val="FFC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</a:t>
                      </a:r>
                      <a:r>
                        <a:rPr lang="bn-BD" sz="7200" baseline="0" dirty="0" smtClean="0">
                          <a:solidFill>
                            <a:srgbClr val="FFC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7200" dirty="0" smtClean="0">
                          <a:solidFill>
                            <a:srgbClr val="FFC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7200" dirty="0">
                        <a:solidFill>
                          <a:srgbClr val="FFC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7200" baseline="0" dirty="0" smtClean="0">
                          <a:solidFill>
                            <a:srgbClr val="FFC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ঔষধ  </a:t>
                      </a:r>
                      <a:endParaRPr lang="en-US" sz="7200" dirty="0">
                        <a:solidFill>
                          <a:srgbClr val="FFC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1439334">
                <a:tc>
                  <a:txBody>
                    <a:bodyPr/>
                    <a:lstStyle/>
                    <a:p>
                      <a:pPr algn="ctr"/>
                      <a:r>
                        <a:rPr lang="bn-BD" sz="7200" baseline="0" dirty="0" smtClean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ঐ </a:t>
                      </a:r>
                      <a:endParaRPr lang="en-US" sz="7200" dirty="0">
                        <a:solidFill>
                          <a:srgbClr val="00B05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7200" baseline="0" dirty="0" smtClean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ওল  </a:t>
                      </a:r>
                      <a:r>
                        <a:rPr lang="bn-BD" sz="7200" dirty="0" smtClean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7200" dirty="0">
                        <a:solidFill>
                          <a:srgbClr val="00B05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1439334">
                <a:tc>
                  <a:txBody>
                    <a:bodyPr/>
                    <a:lstStyle/>
                    <a:p>
                      <a:pPr algn="ctr"/>
                      <a:r>
                        <a:rPr lang="bn-BD" sz="7200" dirty="0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ও</a:t>
                      </a:r>
                      <a:endParaRPr lang="en-US" sz="7200" dirty="0">
                        <a:solidFill>
                          <a:srgbClr val="00B0F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7200" dirty="0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ঐরাবত</a:t>
                      </a:r>
                      <a:r>
                        <a:rPr lang="bn-BD" sz="7200" baseline="0" dirty="0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7200" dirty="0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7200" dirty="0">
                        <a:solidFill>
                          <a:srgbClr val="00B0F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1439334">
                <a:tc>
                  <a:txBody>
                    <a:bodyPr/>
                    <a:lstStyle/>
                    <a:p>
                      <a:pPr algn="ctr"/>
                      <a:r>
                        <a:rPr lang="bn-BD" sz="72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ঔ</a:t>
                      </a:r>
                      <a:r>
                        <a:rPr lang="bn-BD" sz="7200" baseline="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72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7200" dirty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72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একতারা</a:t>
                      </a:r>
                      <a:r>
                        <a:rPr lang="bn-BD" sz="7200" baseline="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72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7200" dirty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ounded Rectangle 16"/>
          <p:cNvSpPr/>
          <p:nvPr/>
        </p:nvSpPr>
        <p:spPr>
          <a:xfrm>
            <a:off x="1828800" y="228600"/>
            <a:ext cx="7863840" cy="7162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বর্ণের </a:t>
            </a:r>
            <a:r>
              <a:rPr lang="bn-BD" sz="4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 </a:t>
            </a:r>
            <a:r>
              <a:rPr lang="bn-BD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 </a:t>
            </a:r>
            <a:r>
              <a:rPr lang="bn-BD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দাগ </a:t>
            </a:r>
            <a:r>
              <a:rPr lang="bn-BD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টেনে মিলাই </a:t>
            </a:r>
            <a:endParaRPr lang="en-US" sz="4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642610" y="1993692"/>
            <a:ext cx="1663908" cy="368758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3642610" y="3117954"/>
            <a:ext cx="1783829" cy="115424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642610" y="3013023"/>
            <a:ext cx="2353456" cy="12591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777521" y="2113613"/>
            <a:ext cx="2218545" cy="356765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783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518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11480"/>
            <a:ext cx="1193369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স্বাগতম </a:t>
            </a:r>
            <a:endParaRPr lang="en-US" sz="1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7648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434840" y="533400"/>
            <a:ext cx="3688080" cy="111252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dirty="0"/>
          </a:p>
        </p:txBody>
      </p:sp>
      <p:sp>
        <p:nvSpPr>
          <p:cNvPr id="4" name="Rounded Rectangle 3"/>
          <p:cNvSpPr/>
          <p:nvPr/>
        </p:nvSpPr>
        <p:spPr>
          <a:xfrm>
            <a:off x="259080" y="2072640"/>
            <a:ext cx="7741920" cy="4632960"/>
          </a:xfrm>
          <a:prstGeom prst="round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আখলাক হোসেন </a:t>
            </a:r>
          </a:p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নারহট্ট সরকারি প্রাথমিক বিদ্যালয়, কাহালু, বগুড়া।</a:t>
            </a:r>
          </a:p>
          <a:p>
            <a:pPr algn="ctr"/>
            <a:r>
              <a:rPr 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akhlak.chemist@gmail.com</a:t>
            </a:r>
            <a:endParaRPr lang="en-US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122920" y="2255520"/>
            <a:ext cx="3855720" cy="38862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2057400" y="655320"/>
            <a:ext cx="6187440" cy="1417320"/>
          </a:xfrm>
          <a:prstGeom prst="snip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7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97280" y="2423160"/>
            <a:ext cx="10195560" cy="413004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শ্রেণি: প্রাক-প্রাথমিক </a:t>
            </a:r>
          </a:p>
          <a:p>
            <a:pPr algn="ctr"/>
            <a:r>
              <a:rPr lang="bn-BD" sz="8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বিষয়: ভাষার কাজ (বাংলা) </a:t>
            </a:r>
          </a:p>
          <a:p>
            <a:pPr algn="ctr"/>
            <a:r>
              <a:rPr lang="bn-BD" sz="8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পাঠ: শব্দ পঠণ </a:t>
            </a:r>
            <a:endParaRPr lang="en-US" sz="8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30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4404360" y="0"/>
            <a:ext cx="3749040" cy="164592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42360" y="2590800"/>
            <a:ext cx="8290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৩.২.১০ ধ্বনির প্রতীক(বর্ণ) শনাক্ত করতে পারবে।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83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247973"/>
            <a:ext cx="1204218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 আমরা </a:t>
            </a:r>
            <a:r>
              <a:rPr lang="bn-BD" sz="1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পড়ব</a:t>
            </a:r>
            <a:endParaRPr lang="bn-BD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16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এ-ঔ</a:t>
            </a:r>
            <a:endParaRPr lang="en-US" sz="16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26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1961" y="300334"/>
            <a:ext cx="5486400" cy="450892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287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endParaRPr lang="en-US" sz="287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05268" y="4291100"/>
            <a:ext cx="5457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কতারা</a:t>
            </a:r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595" y="636548"/>
            <a:ext cx="4643904" cy="365455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5375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2257" y="1043970"/>
            <a:ext cx="3767303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287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ঐ</a:t>
            </a:r>
            <a:endParaRPr lang="en-US" sz="287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8640" y="4367052"/>
            <a:ext cx="60502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রাবত 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522" y="1043970"/>
            <a:ext cx="4314120" cy="330123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2529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9587" y="0"/>
            <a:ext cx="2236511" cy="45089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87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287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20440" y="4508927"/>
            <a:ext cx="55168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BD" sz="13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15"/>
          <a:stretch/>
        </p:blipFill>
        <p:spPr>
          <a:xfrm>
            <a:off x="4817650" y="602561"/>
            <a:ext cx="4865995" cy="362050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5899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204</TotalTime>
  <Words>80</Words>
  <Application>Microsoft Office PowerPoint</Application>
  <PresentationFormat>Widescreen</PresentationFormat>
  <Paragraphs>38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Calibri</vt:lpstr>
      <vt:lpstr>Century Schoolbook</vt:lpstr>
      <vt:lpstr>Corbel</vt:lpstr>
      <vt:lpstr>NikoshBAN</vt:lpstr>
      <vt:lpstr>Times New Roman</vt:lpstr>
      <vt:lpstr>Vrinda</vt:lpstr>
      <vt:lpstr>Feathered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25</cp:revision>
  <dcterms:created xsi:type="dcterms:W3CDTF">2020-02-02T15:51:27Z</dcterms:created>
  <dcterms:modified xsi:type="dcterms:W3CDTF">2020-02-14T14:16:45Z</dcterms:modified>
</cp:coreProperties>
</file>