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72" r:id="rId15"/>
    <p:sldId id="268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34125" y="-976925"/>
            <a:ext cx="6324600" cy="8735650"/>
          </a:xfrm>
          <a:prstGeom prst="rect">
            <a:avLst/>
          </a:prstGeom>
        </p:spPr>
      </p:pic>
      <p:pic>
        <p:nvPicPr>
          <p:cNvPr id="2" name="Picture 2" descr="C:\Users\Bogra PTI\Desktop\picture\ur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70930"/>
            <a:ext cx="7848600" cy="4563070"/>
          </a:xfrm>
          <a:prstGeom prst="rect">
            <a:avLst/>
          </a:prstGeom>
          <a:noFill/>
          <a:ln w="635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00200" y="5077361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 শুভেচ্ছা</a:t>
            </a:r>
            <a:endParaRPr lang="en-US" sz="8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7.67808E-7 L 0 -0.74376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2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72831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আমাদের দেশে বড় বড় নদী আছে, তাই আমাদের অনেক সেতু দরকার।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গ্রামে আছে ছোট ছোট বাঁশের তৈরি সাঁকো। অনেক নদীর উপর সড়ক ও রেলপথের জন্য দীর্ঘ সেতু আছে। আমাদের কয়েকটি দীর্ঘ সেতু হলো বঙ্গবন্ধু সেতু, চীনমৈত্রী সেতু এবং লালনশাহ সেতু। এতে মানুষের যাতায়াতের সুবিধা হয়েছে। পদ্মা নদীর উপর আরেকটি বড় সেতু নির্মিত হচ্ছে।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ongo bondu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28600" y="381000"/>
            <a:ext cx="4114800" cy="1828800"/>
          </a:xfrm>
          <a:prstGeom prst="rect">
            <a:avLst/>
          </a:prstGeom>
        </p:spPr>
      </p:pic>
      <p:pic>
        <p:nvPicPr>
          <p:cNvPr id="4" name="Picture 3" descr="cin motri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572000" y="381000"/>
            <a:ext cx="4381500" cy="1828800"/>
          </a:xfrm>
          <a:prstGeom prst="rect">
            <a:avLst/>
          </a:prstGeom>
        </p:spPr>
      </p:pic>
      <p:pic>
        <p:nvPicPr>
          <p:cNvPr id="6" name="Picture 5" descr="padma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4572000" y="4343400"/>
            <a:ext cx="4267200" cy="2133600"/>
          </a:xfrm>
          <a:prstGeom prst="rect">
            <a:avLst/>
          </a:prstGeom>
        </p:spPr>
      </p:pic>
      <p:pic>
        <p:nvPicPr>
          <p:cNvPr id="8" name="Picture 7" descr="sako.jpg"/>
          <p:cNvPicPr>
            <a:picLocks noChangeAspect="1"/>
          </p:cNvPicPr>
          <p:nvPr/>
        </p:nvPicPr>
        <p:blipFill>
          <a:blip r:embed="rId5">
            <a:lum bright="-10000" contrast="20000"/>
          </a:blip>
          <a:stretch>
            <a:fillRect/>
          </a:stretch>
        </p:blipFill>
        <p:spPr>
          <a:xfrm>
            <a:off x="304800" y="4419600"/>
            <a:ext cx="40386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বঙ্গবন্ধু সেতু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76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চীনমৈত্রী সেতু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4343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পদ্মা সেতু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791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সাঁকো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71" y="497085"/>
            <a:ext cx="7671829" cy="59037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9800" y="1600200"/>
            <a:ext cx="5181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তোমার পাঠ্যবইয়ের 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40 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পৃষ্ঠা বের কর এবং পাঠ্যাংশ টুকু নিরবে পড়।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2712720"/>
          <a:ext cx="8229600" cy="2849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2755"/>
                <a:gridCol w="6676845"/>
              </a:tblGrid>
              <a:tr h="5334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বিভিন্ন ধরনের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কাজ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সড়ক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রেল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জলপথ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আকাশপথ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5334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নিচের ছকটি খাতায় তুলে প্রত্যেক ধরনের পরিবহন ব্যবস্থার সাথে সম্পর্কিত কাজগুলো লেখঃ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81200"/>
            <a:ext cx="769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রাষ্ট্রীয় সম্পদগুলো রক্ষণাবেক্ষণ ও উন্নয়নে তোমরা কী কী কাজ করবে তা ৩টি বাক্যে লেখ।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u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850" y="228600"/>
            <a:ext cx="2793950" cy="17094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 descr="C:\Users\BBGPS\Downloads\SHAREit\SM-G532G\photo\20191120_230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8600"/>
            <a:ext cx="2623930" cy="1752600"/>
          </a:xfrm>
          <a:prstGeom prst="rect">
            <a:avLst/>
          </a:prstGeom>
          <a:noFill/>
        </p:spPr>
      </p:pic>
      <p:pic>
        <p:nvPicPr>
          <p:cNvPr id="5" name="Picture 4" descr="bongo bondu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6629400" y="228600"/>
            <a:ext cx="2514600" cy="1676400"/>
          </a:xfrm>
          <a:prstGeom prst="rect">
            <a:avLst/>
          </a:prstGeom>
        </p:spPr>
      </p:pic>
      <p:pic>
        <p:nvPicPr>
          <p:cNvPr id="6" name="Picture 5" descr="20191123_232817.jpg"/>
          <p:cNvPicPr>
            <a:picLocks noChangeAspect="1"/>
          </p:cNvPicPr>
          <p:nvPr/>
        </p:nvPicPr>
        <p:blipFill>
          <a:blip r:embed="rId5" cstate="print">
            <a:lum bright="10000" contrast="30000"/>
          </a:blip>
          <a:stretch>
            <a:fillRect/>
          </a:stretch>
        </p:blipFill>
        <p:spPr>
          <a:xfrm>
            <a:off x="381000" y="4038600"/>
            <a:ext cx="4038600" cy="2667000"/>
          </a:xfrm>
          <a:prstGeom prst="rect">
            <a:avLst/>
          </a:prstGeom>
        </p:spPr>
      </p:pic>
      <p:pic>
        <p:nvPicPr>
          <p:cNvPr id="1026" name="Picture 2" descr="E:\Auzzal\Images\picture\288173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4038600"/>
            <a:ext cx="4191000" cy="26241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2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2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2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62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2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26213" y="-563761"/>
            <a:ext cx="5215376" cy="76962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6400" y="1752600"/>
            <a:ext cx="5715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2.png"/>
          <p:cNvPicPr>
            <a:picLocks noChangeAspect="1"/>
          </p:cNvPicPr>
          <p:nvPr/>
        </p:nvPicPr>
        <p:blipFill>
          <a:blip r:embed="rId2"/>
          <a:srcRect l="14159" t="5348" r="14159" b="5211"/>
          <a:stretch>
            <a:fillRect/>
          </a:stretch>
        </p:blipFill>
        <p:spPr>
          <a:xfrm>
            <a:off x="129539" y="0"/>
            <a:ext cx="901446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1371600"/>
            <a:ext cx="7543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রাষ্ট্রীয় সম্পদের সাথে বিভিন্ন পেশার মিল কর।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সড়ক                    পাইলট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বিমান                   চালক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সেতু                     প্রকৌশলী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886691">
            <a:off x="3180322" y="3950971"/>
            <a:ext cx="2822055" cy="2085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85645">
            <a:off x="3204461" y="5109681"/>
            <a:ext cx="2658877" cy="22230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0919127">
            <a:off x="3172906" y="3948021"/>
            <a:ext cx="2973781" cy="2197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FC32.pn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177799" y="304800"/>
            <a:ext cx="8717281" cy="624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1066800"/>
            <a:ext cx="7543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2" pitchFamily="2" charset="0"/>
                <a:cs typeface="Nikosh2" pitchFamily="2" charset="0"/>
              </a:rPr>
              <a:t>বাড়ির কাজঃ</a:t>
            </a:r>
          </a:p>
          <a:p>
            <a:r>
              <a:rPr lang="bn-BD" sz="5400" dirty="0" smtClean="0">
                <a:latin typeface="Nikosh2" pitchFamily="2" charset="0"/>
                <a:cs typeface="Nikosh2" pitchFamily="2" charset="0"/>
              </a:rPr>
              <a:t>তোমার এলাকার ৫টি রাষ্ট্রীয় সম্পদের নাম ও এদের ব্যবহার বাড়ি থেকে লিখে আনবে।</a:t>
            </a:r>
            <a:endParaRPr lang="en-US" sz="5400" dirty="0">
              <a:latin typeface="Nikosh2" pitchFamily="2" charset="0"/>
              <a:cs typeface="Nikosh2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FC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4" y="990601"/>
            <a:ext cx="6781801" cy="4991908"/>
          </a:xfrm>
          <a:prstGeom prst="rect">
            <a:avLst/>
          </a:prstGeom>
        </p:spPr>
      </p:pic>
      <p:pic>
        <p:nvPicPr>
          <p:cNvPr id="3" name="Picture 2" descr="red-decorative-corners-elements-white-background-82562714.jpg"/>
          <p:cNvPicPr>
            <a:picLocks noChangeAspect="1"/>
          </p:cNvPicPr>
          <p:nvPr/>
        </p:nvPicPr>
        <p:blipFill>
          <a:blip r:embed="rId3"/>
          <a:srcRect r="1923" b="6835"/>
          <a:stretch>
            <a:fillRect/>
          </a:stretch>
        </p:blipFill>
        <p:spPr>
          <a:xfrm>
            <a:off x="1362075" y="1219201"/>
            <a:ext cx="6324601" cy="44957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44196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lowers-2_HzAW5xd.jpg"/>
          <p:cNvPicPr>
            <a:picLocks noChangeAspect="1"/>
          </p:cNvPicPr>
          <p:nvPr/>
        </p:nvPicPr>
        <p:blipFill>
          <a:blip r:embed="rId4" cstate="print"/>
          <a:srcRect l="4918" t="12293" r="4918" b="13949"/>
          <a:stretch>
            <a:fillRect/>
          </a:stretch>
        </p:blipFill>
        <p:spPr>
          <a:xfrm>
            <a:off x="1447800" y="2209801"/>
            <a:ext cx="6315075" cy="228599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1.png"/>
          <p:cNvPicPr>
            <a:picLocks noChangeAspect="1"/>
          </p:cNvPicPr>
          <p:nvPr/>
        </p:nvPicPr>
        <p:blipFill>
          <a:blip r:embed="rId2"/>
          <a:srcRect t="117" r="9907"/>
          <a:stretch>
            <a:fillRect/>
          </a:stretch>
        </p:blipFill>
        <p:spPr>
          <a:xfrm rot="16200000">
            <a:off x="1143001" y="-1143001"/>
            <a:ext cx="6857999" cy="9144002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3" name="Picture 2" descr="Uzzol.jp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>
            <a:off x="1066800" y="609600"/>
            <a:ext cx="1986891" cy="2037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219200" y="1828800"/>
            <a:ext cx="67056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উজ্বল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মাজুমদার</a:t>
            </a:r>
            <a:endParaRPr lang="en-US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কোটচাঁদপুর,ঝিনাইদহ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90719_162121.jpg"/>
          <p:cNvPicPr>
            <a:picLocks noChangeAspect="1"/>
          </p:cNvPicPr>
          <p:nvPr/>
        </p:nvPicPr>
        <p:blipFill>
          <a:blip r:embed="rId2"/>
          <a:srcRect l="663" t="1235"/>
          <a:stretch>
            <a:fillRect/>
          </a:stretch>
        </p:blipFill>
        <p:spPr>
          <a:xfrm>
            <a:off x="685800" y="533400"/>
            <a:ext cx="7772400" cy="6019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0" y="2967335"/>
            <a:ext cx="716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 চতুর্থ </a:t>
            </a:r>
            <a:b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 পরিচয়</a:t>
            </a:r>
            <a:b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713892"/>
            <a:ext cx="2895600" cy="17819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3" descr="C:\Users\BBGPS\Downloads\SHAREit\SM-G532G\photo\20191120_230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7330" y="2667000"/>
            <a:ext cx="2862470" cy="1828800"/>
          </a:xfrm>
          <a:prstGeom prst="rect">
            <a:avLst/>
          </a:prstGeom>
          <a:noFill/>
        </p:spPr>
      </p:pic>
      <p:pic>
        <p:nvPicPr>
          <p:cNvPr id="4" name="Picture 3" descr="03_big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152400" y="228600"/>
            <a:ext cx="2819400" cy="2057400"/>
          </a:xfrm>
          <a:prstGeom prst="rect">
            <a:avLst/>
          </a:prstGeom>
        </p:spPr>
      </p:pic>
      <p:pic>
        <p:nvPicPr>
          <p:cNvPr id="5" name="Picture 4" descr="de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724400"/>
            <a:ext cx="3886200" cy="1905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Boy-Drinking-Water.jpg"/>
          <p:cNvPicPr>
            <a:picLocks noChangeAspect="1"/>
          </p:cNvPicPr>
          <p:nvPr/>
        </p:nvPicPr>
        <p:blipFill>
          <a:blip r:embed="rId6"/>
          <a:srcRect l="9000" t="10000" r="11500" b="10000"/>
          <a:stretch>
            <a:fillRect/>
          </a:stretch>
        </p:blipFill>
        <p:spPr>
          <a:xfrm>
            <a:off x="6019800" y="304800"/>
            <a:ext cx="2971800" cy="1981200"/>
          </a:xfrm>
          <a:prstGeom prst="rect">
            <a:avLst/>
          </a:prstGeom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20191123_232852.jpg"/>
          <p:cNvPicPr>
            <a:picLocks noChangeAspect="1"/>
          </p:cNvPicPr>
          <p:nvPr/>
        </p:nvPicPr>
        <p:blipFill>
          <a:blip r:embed="rId7" cstate="print">
            <a:lum bright="20000" contrast="30000"/>
          </a:blip>
          <a:srcRect r="19397"/>
          <a:stretch>
            <a:fillRect/>
          </a:stretch>
        </p:blipFill>
        <p:spPr>
          <a:xfrm>
            <a:off x="5029200" y="4724400"/>
            <a:ext cx="3810000" cy="1913860"/>
          </a:xfrm>
          <a:prstGeom prst="rect">
            <a:avLst/>
          </a:prstGeom>
        </p:spPr>
      </p:pic>
      <p:pic>
        <p:nvPicPr>
          <p:cNvPr id="8" name="Picture 7" descr="20191123_232703.jpg"/>
          <p:cNvPicPr>
            <a:picLocks noChangeAspect="1"/>
          </p:cNvPicPr>
          <p:nvPr/>
        </p:nvPicPr>
        <p:blipFill>
          <a:blip r:embed="rId8" cstate="print">
            <a:lum bright="20000" contrast="20000"/>
          </a:blip>
          <a:srcRect l="29587"/>
          <a:stretch>
            <a:fillRect/>
          </a:stretch>
        </p:blipFill>
        <p:spPr>
          <a:xfrm>
            <a:off x="3124200" y="228600"/>
            <a:ext cx="2672893" cy="2057400"/>
          </a:xfrm>
          <a:prstGeom prst="rect">
            <a:avLst/>
          </a:prstGeom>
        </p:spPr>
      </p:pic>
      <p:pic>
        <p:nvPicPr>
          <p:cNvPr id="1026" name="Picture 2" descr="C:\Users\BBGPS\Desktop\1962763_1413556055563047_83157197_n.jpg"/>
          <p:cNvPicPr>
            <a:picLocks noChangeAspect="1" noChangeArrowheads="1"/>
          </p:cNvPicPr>
          <p:nvPr/>
        </p:nvPicPr>
        <p:blipFill>
          <a:blip r:embed="rId9">
            <a:lum bright="20000" contrast="20000"/>
          </a:blip>
          <a:srcRect/>
          <a:stretch>
            <a:fillRect/>
          </a:stretch>
        </p:blipFill>
        <p:spPr bwMode="auto">
          <a:xfrm>
            <a:off x="6096000" y="2667000"/>
            <a:ext cx="289560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FC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176" cy="6857999"/>
          </a:xfrm>
          <a:prstGeom prst="rect">
            <a:avLst/>
          </a:prstGeom>
          <a:ln w="76200">
            <a:noFill/>
          </a:ln>
        </p:spPr>
      </p:pic>
      <p:sp>
        <p:nvSpPr>
          <p:cNvPr id="2" name="Rectangle 1"/>
          <p:cNvSpPr/>
          <p:nvPr/>
        </p:nvSpPr>
        <p:spPr>
          <a:xfrm>
            <a:off x="914400" y="1981200"/>
            <a:ext cx="7162800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endParaRPr lang="en-US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endParaRPr lang="en-US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FC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1066800"/>
            <a:ext cx="7391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bn-BD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রাষ্ট্রীয়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রাষ্ট্রীয়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এলাকার রাষ্ট্রীয়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গুলো চিহ্নিত করতে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 রাষ্ট্রীয়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রক্ষণাবেক্ষণ ও উন্নয়নে অংশগ্রহন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690336"/>
            <a:ext cx="8305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 কিছু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আছে যা সরকার আমাদের ব্যবহারের জন্য তৈরি করে। এগুলোকে রাষ্ট্রীয়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বলা হয়। আমরা সরকারকে যে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 দিই তা দিয়ে রাষ্ট্র এই সম্পদগুলো  তৈরি ও রক্ষণাবেক্ষণ করে।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 descr="u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50" y="228600"/>
            <a:ext cx="3860750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 descr="C:\Users\BBGPS\Downloads\SHAREit\SM-G532G\photo\20191120_230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"/>
            <a:ext cx="3810000" cy="2434167"/>
          </a:xfrm>
          <a:prstGeom prst="rect">
            <a:avLst/>
          </a:prstGeom>
          <a:noFill/>
        </p:spPr>
      </p:pic>
      <p:pic>
        <p:nvPicPr>
          <p:cNvPr id="6" name="Picture 5" descr="20191123_233649.jpg"/>
          <p:cNvPicPr>
            <a:picLocks noChangeAspect="1"/>
          </p:cNvPicPr>
          <p:nvPr/>
        </p:nvPicPr>
        <p:blipFill>
          <a:blip r:embed="rId4" cstate="print">
            <a:lum bright="20000" contrast="30000"/>
          </a:blip>
          <a:stretch>
            <a:fillRect/>
          </a:stretch>
        </p:blipFill>
        <p:spPr>
          <a:xfrm>
            <a:off x="152401" y="4267200"/>
            <a:ext cx="4114800" cy="2371130"/>
          </a:xfrm>
          <a:prstGeom prst="rect">
            <a:avLst/>
          </a:prstGeom>
        </p:spPr>
      </p:pic>
      <p:pic>
        <p:nvPicPr>
          <p:cNvPr id="7" name="Picture 6" descr="20191123_232817.jpg"/>
          <p:cNvPicPr>
            <a:picLocks noChangeAspect="1"/>
          </p:cNvPicPr>
          <p:nvPr/>
        </p:nvPicPr>
        <p:blipFill>
          <a:blip r:embed="rId5" cstate="print">
            <a:lum bright="10000" contrast="30000"/>
          </a:blip>
          <a:stretch>
            <a:fillRect/>
          </a:stretch>
        </p:blipFill>
        <p:spPr>
          <a:xfrm>
            <a:off x="4648200" y="4267200"/>
            <a:ext cx="4265378" cy="2362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BBGPS\Downloads\SHAREit\SM-G532G\file\National-Highway-64-Pun-630x420.jpg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/>
          <a:stretch>
            <a:fillRect/>
          </a:stretch>
        </p:blipFill>
        <p:spPr bwMode="auto">
          <a:xfrm>
            <a:off x="304799" y="228600"/>
            <a:ext cx="4191001" cy="2362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27432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সরকার আমাদের চলাচলের সুবিধার জন্য সড়ক বা রাস্তা তৈরি করে 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প্রয়োজনে এগুলো মেরামত করে। আমাদের শহরগুলোতে আছে বড় পাকা রাস্তা এবং গ্রামগুলোতে আছে কাঁচা রাস্তা। আমরা একস্থান থেকে অন্যস্থানে যাতায়াত এবং মালামাল আনা- নেওয়ার কাজে সড়ক ব্যবহার করি। এছাড়া সড়ক পথে রাষ্ট্রীয় ব্যবস্থাপনায় যে যানবাহনগুলো চলে তা আমরা সকলেই ব্যবহার করতে পারি।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BBGPS\Desktop\1962763_1413556055563047_8315719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8600"/>
            <a:ext cx="434340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95600"/>
            <a:ext cx="7848600" cy="381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4572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সড়কপথের মতোই আমাদের দেশে রয়েছে দীর্ঘ রেলপথ। অসংখ্য মানুষ রেলগাড়িতে চলাচল করেন। রেলগাড়িতে সহজে অনেক মালামাল আনা-নেওয়া করা যায়।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el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895600"/>
            <a:ext cx="2895600" cy="149327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321</Words>
  <Application>Microsoft Office PowerPoint</Application>
  <PresentationFormat>On-screen Show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BBGPS</dc:creator>
  <cp:lastModifiedBy>BBGPS</cp:lastModifiedBy>
  <cp:revision>45</cp:revision>
  <dcterms:created xsi:type="dcterms:W3CDTF">2006-08-16T00:00:00Z</dcterms:created>
  <dcterms:modified xsi:type="dcterms:W3CDTF">2020-02-14T17:29:45Z</dcterms:modified>
</cp:coreProperties>
</file>