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45" r:id="rId5"/>
    <p:sldMasterId id="2147483758" r:id="rId6"/>
  </p:sldMasterIdLst>
  <p:sldIdLst>
    <p:sldId id="289" r:id="rId7"/>
    <p:sldId id="292" r:id="rId8"/>
    <p:sldId id="291" r:id="rId9"/>
    <p:sldId id="278" r:id="rId10"/>
    <p:sldId id="284" r:id="rId11"/>
    <p:sldId id="271" r:id="rId12"/>
    <p:sldId id="285" r:id="rId13"/>
    <p:sldId id="272" r:id="rId14"/>
    <p:sldId id="261" r:id="rId15"/>
    <p:sldId id="273" r:id="rId16"/>
    <p:sldId id="262" r:id="rId17"/>
    <p:sldId id="274" r:id="rId18"/>
    <p:sldId id="286" r:id="rId19"/>
    <p:sldId id="263" r:id="rId20"/>
    <p:sldId id="287" r:id="rId21"/>
    <p:sldId id="264" r:id="rId22"/>
    <p:sldId id="295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6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15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71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9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57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30" indent="0" algn="ctr">
              <a:buNone/>
            </a:lvl2pPr>
            <a:lvl3pPr marL="914057" indent="0" algn="ctr">
              <a:buNone/>
            </a:lvl3pPr>
            <a:lvl4pPr marL="1371086" indent="0" algn="ctr">
              <a:buNone/>
            </a:lvl4pPr>
            <a:lvl5pPr marL="1828115" indent="0" algn="ctr">
              <a:buNone/>
            </a:lvl5pPr>
            <a:lvl6pPr marL="2285145" indent="0" algn="ctr">
              <a:buNone/>
            </a:lvl6pPr>
            <a:lvl7pPr marL="2742171" indent="0" algn="ctr">
              <a:buNone/>
            </a:lvl7pPr>
            <a:lvl8pPr marL="3199200" indent="0" algn="ctr">
              <a:buNone/>
            </a:lvl8pPr>
            <a:lvl9pPr marL="365622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7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9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77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78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5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7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1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5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26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0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7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5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170" indent="0">
              <a:buNone/>
              <a:defRPr sz="1900" b="1"/>
            </a:lvl2pPr>
            <a:lvl3pPr marL="856340" indent="0">
              <a:buNone/>
              <a:defRPr sz="1700" b="1"/>
            </a:lvl3pPr>
            <a:lvl4pPr marL="1284513" indent="0">
              <a:buNone/>
              <a:defRPr sz="1500" b="1"/>
            </a:lvl4pPr>
            <a:lvl5pPr marL="1712679" indent="0">
              <a:buNone/>
              <a:defRPr sz="1500" b="1"/>
            </a:lvl5pPr>
            <a:lvl6pPr marL="2140848" indent="0">
              <a:buNone/>
              <a:defRPr sz="1500" b="1"/>
            </a:lvl6pPr>
            <a:lvl7pPr marL="2569019" indent="0">
              <a:buNone/>
              <a:defRPr sz="1500" b="1"/>
            </a:lvl7pPr>
            <a:lvl8pPr marL="2997188" indent="0">
              <a:buNone/>
              <a:defRPr sz="1500" b="1"/>
            </a:lvl8pPr>
            <a:lvl9pPr marL="342535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9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170" indent="0">
              <a:buNone/>
              <a:defRPr sz="1900" b="1"/>
            </a:lvl2pPr>
            <a:lvl3pPr marL="856340" indent="0">
              <a:buNone/>
              <a:defRPr sz="1700" b="1"/>
            </a:lvl3pPr>
            <a:lvl4pPr marL="1284513" indent="0">
              <a:buNone/>
              <a:defRPr sz="1500" b="1"/>
            </a:lvl4pPr>
            <a:lvl5pPr marL="1712679" indent="0">
              <a:buNone/>
              <a:defRPr sz="1500" b="1"/>
            </a:lvl5pPr>
            <a:lvl6pPr marL="2140848" indent="0">
              <a:buNone/>
              <a:defRPr sz="1500" b="1"/>
            </a:lvl6pPr>
            <a:lvl7pPr marL="2569019" indent="0">
              <a:buNone/>
              <a:defRPr sz="1500" b="1"/>
            </a:lvl7pPr>
            <a:lvl8pPr marL="2997188" indent="0">
              <a:buNone/>
              <a:defRPr sz="1500" b="1"/>
            </a:lvl8pPr>
            <a:lvl9pPr marL="342535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9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0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9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348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170" indent="0">
              <a:buNone/>
              <a:defRPr sz="1100"/>
            </a:lvl2pPr>
            <a:lvl3pPr marL="856340" indent="0">
              <a:buNone/>
              <a:defRPr sz="900"/>
            </a:lvl3pPr>
            <a:lvl4pPr marL="1284513" indent="0">
              <a:buNone/>
              <a:defRPr sz="800"/>
            </a:lvl4pPr>
            <a:lvl5pPr marL="1712679" indent="0">
              <a:buNone/>
              <a:defRPr sz="800"/>
            </a:lvl5pPr>
            <a:lvl6pPr marL="2140848" indent="0">
              <a:buNone/>
              <a:defRPr sz="800"/>
            </a:lvl6pPr>
            <a:lvl7pPr marL="2569019" indent="0">
              <a:buNone/>
              <a:defRPr sz="800"/>
            </a:lvl7pPr>
            <a:lvl8pPr marL="2997188" indent="0">
              <a:buNone/>
              <a:defRPr sz="800"/>
            </a:lvl8pPr>
            <a:lvl9pPr marL="342535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170" indent="0">
              <a:buNone/>
              <a:defRPr sz="2600"/>
            </a:lvl2pPr>
            <a:lvl3pPr marL="856340" indent="0">
              <a:buNone/>
              <a:defRPr sz="2300"/>
            </a:lvl3pPr>
            <a:lvl4pPr marL="1284513" indent="0">
              <a:buNone/>
              <a:defRPr sz="1900"/>
            </a:lvl4pPr>
            <a:lvl5pPr marL="1712679" indent="0">
              <a:buNone/>
              <a:defRPr sz="1900"/>
            </a:lvl5pPr>
            <a:lvl6pPr marL="2140848" indent="0">
              <a:buNone/>
              <a:defRPr sz="1900"/>
            </a:lvl6pPr>
            <a:lvl7pPr marL="2569019" indent="0">
              <a:buNone/>
              <a:defRPr sz="1900"/>
            </a:lvl7pPr>
            <a:lvl8pPr marL="2997188" indent="0">
              <a:buNone/>
              <a:defRPr sz="1900"/>
            </a:lvl8pPr>
            <a:lvl9pPr marL="342535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170" indent="0">
              <a:buNone/>
              <a:defRPr sz="1100"/>
            </a:lvl2pPr>
            <a:lvl3pPr marL="856340" indent="0">
              <a:buNone/>
              <a:defRPr sz="900"/>
            </a:lvl3pPr>
            <a:lvl4pPr marL="1284513" indent="0">
              <a:buNone/>
              <a:defRPr sz="800"/>
            </a:lvl4pPr>
            <a:lvl5pPr marL="1712679" indent="0">
              <a:buNone/>
              <a:defRPr sz="800"/>
            </a:lvl5pPr>
            <a:lvl6pPr marL="2140848" indent="0">
              <a:buNone/>
              <a:defRPr sz="800"/>
            </a:lvl6pPr>
            <a:lvl7pPr marL="2569019" indent="0">
              <a:buNone/>
              <a:defRPr sz="800"/>
            </a:lvl7pPr>
            <a:lvl8pPr marL="2997188" indent="0">
              <a:buNone/>
              <a:defRPr sz="800"/>
            </a:lvl8pPr>
            <a:lvl9pPr marL="342535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1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3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3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2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23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12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3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15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8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81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64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31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30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70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6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9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310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40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304" indent="0">
              <a:buNone/>
              <a:defRPr sz="2600"/>
            </a:lvl2pPr>
            <a:lvl3pPr marL="856608" indent="0">
              <a:buNone/>
              <a:defRPr sz="2300"/>
            </a:lvl3pPr>
            <a:lvl4pPr marL="1284913" indent="0">
              <a:buNone/>
              <a:defRPr sz="1900"/>
            </a:lvl4pPr>
            <a:lvl5pPr marL="1713214" indent="0">
              <a:buNone/>
              <a:defRPr sz="1900"/>
            </a:lvl5pPr>
            <a:lvl6pPr marL="2141518" indent="0">
              <a:buNone/>
              <a:defRPr sz="1900"/>
            </a:lvl6pPr>
            <a:lvl7pPr marL="2569823" indent="0">
              <a:buNone/>
              <a:defRPr sz="1900"/>
            </a:lvl7pPr>
            <a:lvl8pPr marL="2998126" indent="0">
              <a:buNone/>
              <a:defRPr sz="1900"/>
            </a:lvl8pPr>
            <a:lvl9pPr marL="342642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6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97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6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01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2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1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0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3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3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05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7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2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4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4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44" indent="-27421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44" indent="-27421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25"/>
            <a:ext cx="9144000" cy="6751983"/>
          </a:xfrm>
          <a:prstGeom prst="frame">
            <a:avLst>
              <a:gd name="adj1" fmla="val 3079"/>
            </a:avLst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1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64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52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501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1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7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2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3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57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1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2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2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90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03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06" tIns="274217" rIns="91406" bIns="45703" rtlCol="0" anchor="t">
            <a:normAutofit/>
          </a:bodyPr>
          <a:lstStyle>
            <a:extLst/>
          </a:lstStyle>
          <a:p>
            <a:pPr marL="0" indent="-283358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4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06" tIns="274217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7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19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11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8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406" tIns="45703" rIns="91406" bIns="45703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90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25" indent="-283358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0" indent="-23765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636" indent="-22851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869" indent="-17367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961" indent="-182813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194" indent="-18281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428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20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753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34" tIns="42820" rIns="85634" bIns="42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34" tIns="42820" rIns="85634" bIns="42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48"/>
            <a:ext cx="2133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340"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48"/>
            <a:ext cx="2895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48"/>
            <a:ext cx="2133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5634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129" indent="-321129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773" indent="-267607" algn="l" defTabSz="85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42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59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773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934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10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74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446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17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4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513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67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0848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01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7188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535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60" tIns="42833" rIns="85660" bIns="428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60" tIns="42833" rIns="85660" bIns="42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0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10"/>
            <a:ext cx="2895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0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5660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229" indent="-321229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993" indent="-267691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759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06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37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670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975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277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8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30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91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21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51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82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126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6429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February 15,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5D234C-5155-4F65-9DF9-E20F194515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FB1714-AD60-4688-9411-FD0A6C44BE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8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43753"/>
            <a:ext cx="8991600" cy="2077492"/>
          </a:xfrm>
          <a:prstGeom prst="rect">
            <a:avLst/>
          </a:prstGeom>
          <a:noFill/>
        </p:spPr>
        <p:txBody>
          <a:bodyPr lIns="85628" tIns="42818" rIns="85628" bIns="42818">
            <a:spAutoFit/>
          </a:bodyPr>
          <a:lstStyle/>
          <a:p>
            <a:pPr algn="ctr" defTabSz="856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29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00" b="1" cap="all" dirty="0">
              <a:ln w="9000" cmpd="sng">
                <a:solidFill>
                  <a:srgbClr val="DADADA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074" y="2966437"/>
            <a:ext cx="1220261" cy="38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endParaRPr lang="en-US" sz="6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mezan\Desktop\MITOSIS PICTURE\02 -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14400"/>
            <a:ext cx="40386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1752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036" y="1600200"/>
            <a:ext cx="4343400" cy="433961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বিষুবীয়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বরাবর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নেয়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একে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মেটাকাইনেসিস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ক্রোমোজেম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মোটা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নিউক্লিওলাসের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সম্পূর্ণ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বিলুপ্তি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সেন্টোমিয়ারের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zan\Desktop\MITOSIS PICTURE\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66800"/>
            <a:ext cx="44196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18288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অ্যানাফেজ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52603"/>
            <a:ext cx="4343400" cy="34162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সেন্টোমিয়ার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বরাবর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দুভাগে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ক্রোমোজেমের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বিকর্ষনের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মুখী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চলন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এসময়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গুলোকে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V, L, J,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I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ইত্যাদির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দেখায়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030" indent="-457030">
              <a:buAutoNum type="arabicPeriod"/>
            </a:pPr>
            <a:endParaRPr lang="en-US" sz="20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টেলোফেজে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 descr="C:\Users\mezan\Desktop\MITOSIS PICTURE\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143000"/>
            <a:ext cx="41910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1600210"/>
            <a:ext cx="4343400" cy="440117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মাইটোসিস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বিভাজনরে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সর্বশেষ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ধাপ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আকারে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লম্বা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আসার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প্যাচাঁতে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প্লেট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অপত্য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মেমব্রেন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নিউক্লিওলাসের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আর্বিভাব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78161"/>
            <a:ext cx="1752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793992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বিশুদ্ধতা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অনিয়ন্ত্রিত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2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ezan\Desktop\MITOSIS PICTURE\0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066800"/>
            <a:ext cx="44196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24384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সাইটোকাইনেসিস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813" y="1998982"/>
            <a:ext cx="4191000" cy="34778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টেলোফেজ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দিকে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সাইটোকাইনেসিস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বিভাজানরত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সাইটোপ্লাজম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দুভাগে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কোষেপ্লেট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প্রাচীর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গঠনের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মাতৃকোষ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দুটি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অপত্য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b="1" dirty="0">
              <a:latin typeface="RinkiyMJ" pitchFamily="2" charset="0"/>
              <a:sym typeface="Wingding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293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38500"/>
            <a:ext cx="289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959114"/>
            <a:ext cx="7620000" cy="707886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1676400" y="76200"/>
            <a:ext cx="6477000" cy="1676400"/>
          </a:xfrm>
          <a:prstGeom prst="ellipseRibbon">
            <a:avLst>
              <a:gd name="adj1" fmla="val 21674"/>
              <a:gd name="adj2" fmla="val 50000"/>
              <a:gd name="adj3" fmla="val 12500"/>
            </a:avLst>
          </a:prstGeom>
          <a:solidFill>
            <a:srgbClr val="92D05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464314"/>
            <a:ext cx="7620000" cy="707886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ক					খ</a:t>
            </a:r>
          </a:p>
        </p:txBody>
      </p:sp>
    </p:spTree>
    <p:extLst>
      <p:ext uri="{BB962C8B-B14F-4D97-AF65-F5344CB8AC3E}">
        <p14:creationId xmlns:p14="http://schemas.microsoft.com/office/powerpoint/2010/main" val="35270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228602"/>
            <a:ext cx="7406640" cy="993882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7406640" cy="3276600"/>
          </a:xfrm>
        </p:spPr>
        <p:txBody>
          <a:bodyPr>
            <a:noAutofit/>
          </a:bodyPr>
          <a:lstStyle/>
          <a:p>
            <a:pPr marL="541579" indent="-514157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স্পিন্ডলযন্ত্র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মেটাকাইনেনসিস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সাইটোকাইনেসিস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কোষপ্লেট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198" y="152413"/>
            <a:ext cx="8229600" cy="911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4933" y="1064042"/>
            <a:ext cx="9144001" cy="35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3" y="462467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66" lvl="0" algn="ctr">
              <a:spcBef>
                <a:spcPct val="20000"/>
              </a:spcBef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 gif flowers images glitter 5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78" y="1524000"/>
            <a:ext cx="8704568" cy="48042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98788" y="466241"/>
            <a:ext cx="8809811" cy="10305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সবাইকে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ধন্যবাদ</a:t>
            </a:r>
            <a:endParaRPr lang="en-US" sz="7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589" y="400176"/>
            <a:ext cx="4138612" cy="9261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 smtClea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4589" y="400178"/>
            <a:ext cx="4138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60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078" y="2173853"/>
            <a:ext cx="2875878" cy="3408049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899" y="1631109"/>
            <a:ext cx="49720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5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en-US" sz="44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44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defTabSz="914400"/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4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defTabSz="914400"/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4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4000" b="1" dirty="0" smtClean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en-US" sz="40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defTabSz="914400"/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800" b="1" dirty="0" smtClean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1056" y="685800"/>
            <a:ext cx="6172200" cy="10668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5655" tIns="42831" rIns="85655" bIns="42831" rtlCol="0" anchor="ctr"/>
          <a:lstStyle/>
          <a:p>
            <a:pPr algn="ctr" defTabSz="856554"/>
            <a:r>
              <a:rPr lang="en-US" sz="6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8" y="1905016"/>
            <a:ext cx="7696200" cy="3953005"/>
          </a:xfrm>
          <a:prstGeom prst="rect">
            <a:avLst/>
          </a:prstGeom>
        </p:spPr>
        <p:txBody>
          <a:bodyPr wrap="square" lIns="85655" tIns="42831" rIns="85655" bIns="42831">
            <a:spAutoFit/>
          </a:bodyPr>
          <a:lstStyle/>
          <a:p>
            <a:pPr algn="ctr" defTabSz="856554">
              <a:defRPr/>
            </a:pP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 defTabSz="856554">
              <a:defRPr/>
            </a:pPr>
            <a:r>
              <a:rPr lang="bn-BD" sz="56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600" b="1" kern="0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5600" b="1" kern="0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en-US" sz="5600" b="1" kern="0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6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4০</a:t>
            </a:r>
            <a:r>
              <a:rPr lang="bn-BD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১৫/০২</a:t>
            </a:r>
            <a:r>
              <a:rPr lang="bn-BD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100" b="1" kern="0" dirty="0">
              <a:ln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05000" y="228600"/>
            <a:ext cx="5334000" cy="19812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 sz="7200" dirty="0"/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648200" cy="1524000"/>
          </a:xfrm>
          <a:prstGeom prst="rect">
            <a:avLst/>
          </a:prstGeom>
        </p:spPr>
        <p:txBody>
          <a:bodyPr wrap="none" lIns="91406" tIns="45703" rIns="91406" bIns="4570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38"/>
            <a:ext cx="5791200" cy="7694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400" b="1" dirty="0">
                <a:latin typeface="RinkiyMJ" pitchFamily="2" charset="0"/>
                <a:sym typeface="Wingdings"/>
              </a:rPr>
              <a:t>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কাকে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6781800" cy="7078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কত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প্রকার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8001000" cy="7078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000" b="1" dirty="0">
                <a:latin typeface="RinkiyMJ" pitchFamily="2" charset="0"/>
                <a:sym typeface="Wingdings"/>
              </a:rPr>
              <a:t>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অ্যামাইটোসিস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কাকে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9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1066800" y="152400"/>
            <a:ext cx="7086600" cy="1752600"/>
          </a:xfrm>
          <a:prstGeom prst="rect">
            <a:avLst/>
          </a:prstGeom>
        </p:spPr>
        <p:txBody>
          <a:bodyPr vert="horz" lIns="91406" tIns="45703" rIns="91406" bIns="45703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" y="1524000"/>
            <a:ext cx="3347103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1611" y="2479202"/>
            <a:ext cx="5278582" cy="26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7406640" cy="17526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ধাপ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…………………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66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বিভাজেনের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61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প্রোফেজ</a:t>
            </a:r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39624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2604"/>
            <a:ext cx="4343400" cy="304695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নিউক্লিয়াস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আকারে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মোটা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হ্রাস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পেতে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14478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প্রোফেজ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1148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867400"/>
            <a:ext cx="2133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প্রো-মেটাফেজ</a:t>
            </a:r>
            <a:endParaRPr lang="en-US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প্রো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627032"/>
            <a:ext cx="4343400" cy="440117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ক্রমান্বয়ে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মোট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ক্রোমোজেমের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প্রোটিন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নির্মিত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যুক্ত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স্পিন্ডল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যন্ত্রের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মেমব্রেন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নিউক্লিয়াসের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বিলুপ্তি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dirty="0">
              <a:solidFill>
                <a:srgbClr val="00B050"/>
              </a:solidFill>
              <a:sym typeface="Wingdings"/>
            </a:endParaRPr>
          </a:p>
          <a:p>
            <a:pPr marL="457030" indent="-457030">
              <a:buAutoNum type="arabicPeriod"/>
            </a:pPr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417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Solstice</vt:lpstr>
      <vt:lpstr>1_Office Theme</vt:lpstr>
      <vt:lpstr>2_Office Theme</vt:lpstr>
      <vt:lpstr>5_Office Theme</vt:lpstr>
      <vt:lpstr>4_Office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 ফল…………………</vt:lpstr>
      <vt:lpstr>প্রোফেজ এর বৈশিষ্ট্য</vt:lpstr>
      <vt:lpstr>PowerPoint Presentation</vt:lpstr>
      <vt:lpstr>PowerPoint Presentation</vt:lpstr>
      <vt:lpstr>PowerPoint Presentation</vt:lpstr>
      <vt:lpstr>PowerPoint Presentation</vt:lpstr>
      <vt:lpstr>মাইটোসিসের গুরুত্বঃ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mezan</dc:creator>
  <cp:lastModifiedBy>JNJ</cp:lastModifiedBy>
  <cp:revision>157</cp:revision>
  <dcterms:created xsi:type="dcterms:W3CDTF">2006-08-16T00:00:00Z</dcterms:created>
  <dcterms:modified xsi:type="dcterms:W3CDTF">2020-02-15T16:00:38Z</dcterms:modified>
</cp:coreProperties>
</file>