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98" r:id="rId2"/>
    <p:sldId id="256" r:id="rId3"/>
    <p:sldId id="306" r:id="rId4"/>
    <p:sldId id="307" r:id="rId5"/>
    <p:sldId id="308" r:id="rId6"/>
    <p:sldId id="309" r:id="rId7"/>
    <p:sldId id="310" r:id="rId8"/>
    <p:sldId id="297" r:id="rId9"/>
    <p:sldId id="299" r:id="rId10"/>
    <p:sldId id="276" r:id="rId11"/>
    <p:sldId id="303" r:id="rId12"/>
    <p:sldId id="285" r:id="rId13"/>
    <p:sldId id="289" r:id="rId14"/>
    <p:sldId id="311" r:id="rId15"/>
    <p:sldId id="312" r:id="rId16"/>
    <p:sldId id="290" r:id="rId17"/>
    <p:sldId id="292" r:id="rId18"/>
    <p:sldId id="301" r:id="rId19"/>
    <p:sldId id="300" r:id="rId2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8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2057400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ï‡f”Qv</a:t>
            </a:r>
            <a:endParaRPr lang="en-US" sz="13800" b="1" dirty="0">
              <a:solidFill>
                <a:srgbClr val="0033CC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71600" y="2667000"/>
            <a:ext cx="6248399" cy="3352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028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  <a:latin typeface="SutonnyMJ" pitchFamily="2" charset="0"/>
              </a:rPr>
              <a:t>ÔwØ-RvwZ</a:t>
            </a:r>
            <a:r>
              <a:rPr lang="en-US" sz="5400" b="1" dirty="0" smtClean="0">
                <a:solidFill>
                  <a:srgbClr val="C00000"/>
                </a:solidFill>
                <a:latin typeface="SutonnyMJ" pitchFamily="2" charset="0"/>
              </a:rPr>
              <a:t> ZË¡' </a:t>
            </a:r>
            <a:r>
              <a:rPr lang="en-US" sz="5400" b="1" dirty="0" err="1" smtClean="0">
                <a:solidFill>
                  <a:srgbClr val="C00000"/>
                </a:solidFill>
                <a:latin typeface="SutonnyMJ" pitchFamily="2" charset="0"/>
              </a:rPr>
              <a:t>e¨vL¨v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500" b="1" dirty="0" smtClean="0">
                <a:latin typeface="SutonnyMJ" pitchFamily="2" charset="0"/>
              </a:rPr>
              <a:t>1940 </a:t>
            </a:r>
            <a:r>
              <a:rPr lang="en-US" sz="3500" b="1" dirty="0" err="1" smtClean="0">
                <a:latin typeface="SutonnyMJ" pitchFamily="2" charset="0"/>
              </a:rPr>
              <a:t>mv‡ji</a:t>
            </a:r>
            <a:r>
              <a:rPr lang="en-US" sz="3500" b="1" dirty="0" smtClean="0">
                <a:latin typeface="SutonnyMJ" pitchFamily="2" charset="0"/>
              </a:rPr>
              <a:t> 22 </a:t>
            </a:r>
            <a:r>
              <a:rPr lang="en-US" sz="3500" b="1" dirty="0" err="1" smtClean="0">
                <a:latin typeface="SutonnyMJ" pitchFamily="2" charset="0"/>
              </a:rPr>
              <a:t>gvP</a:t>
            </a:r>
            <a:r>
              <a:rPr lang="en-US" sz="3500" b="1" dirty="0" smtClean="0">
                <a:latin typeface="SutonnyMJ" pitchFamily="2" charset="0"/>
              </a:rPr>
              <a:t>© </a:t>
            </a:r>
            <a:r>
              <a:rPr lang="en-US" sz="3500" b="1" dirty="0" err="1" smtClean="0">
                <a:latin typeface="SutonnyMJ" pitchFamily="2" charset="0"/>
              </a:rPr>
              <a:t>jv‡nv‡i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AbywôZ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gymwjg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jx‡Mi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Awa‡ek‡b</a:t>
            </a:r>
            <a:r>
              <a:rPr lang="en-US" sz="3500" b="1" dirty="0" smtClean="0">
                <a:latin typeface="SutonnyMJ" pitchFamily="2" charset="0"/>
              </a:rPr>
              <a:t> †</a:t>
            </a:r>
            <a:r>
              <a:rPr lang="en-US" sz="3500" b="1" dirty="0" err="1" smtClean="0">
                <a:latin typeface="SutonnyMJ" pitchFamily="2" charset="0"/>
              </a:rPr>
              <a:t>gvnv</a:t>
            </a:r>
            <a:r>
              <a:rPr lang="en-US" sz="3500" b="1" dirty="0" smtClean="0">
                <a:latin typeface="SutonnyMJ" pitchFamily="2" charset="0"/>
              </a:rPr>
              <a:t>¤§` </a:t>
            </a:r>
            <a:r>
              <a:rPr lang="en-US" sz="3500" b="1" dirty="0" err="1" smtClean="0">
                <a:latin typeface="SutonnyMJ" pitchFamily="2" charset="0"/>
              </a:rPr>
              <a:t>Avjx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wRbœvn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cÖ`Ë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mfvcwZi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fvl‡Y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ÔwØ-RvwZ</a:t>
            </a:r>
            <a:r>
              <a:rPr lang="en-US" sz="3500" b="1" dirty="0" smtClean="0">
                <a:latin typeface="SutonnyMJ" pitchFamily="2" charset="0"/>
              </a:rPr>
              <a:t> ZË¡' </a:t>
            </a:r>
            <a:r>
              <a:rPr lang="en-US" sz="3500" b="1" dirty="0" err="1" smtClean="0">
                <a:latin typeface="SutonnyMJ" pitchFamily="2" charset="0"/>
              </a:rPr>
              <a:t>we¯ÍvwiZ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e¨vL¨v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cvIqv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hvq</a:t>
            </a:r>
            <a:r>
              <a:rPr lang="en-US" sz="3500" b="1" dirty="0" smtClean="0">
                <a:latin typeface="SutonnyMJ" pitchFamily="2" charset="0"/>
              </a:rPr>
              <a:t>| †</a:t>
            </a:r>
            <a:r>
              <a:rPr lang="en-US" sz="3500" b="1" dirty="0" err="1" smtClean="0">
                <a:latin typeface="SutonnyMJ" pitchFamily="2" charset="0"/>
              </a:rPr>
              <a:t>gvnv</a:t>
            </a:r>
            <a:r>
              <a:rPr lang="en-US" sz="3500" b="1" dirty="0" smtClean="0">
                <a:latin typeface="SutonnyMJ" pitchFamily="2" charset="0"/>
              </a:rPr>
              <a:t>¤§` </a:t>
            </a:r>
            <a:r>
              <a:rPr lang="en-US" sz="3500" b="1" dirty="0" err="1" smtClean="0">
                <a:latin typeface="SutonnyMJ" pitchFamily="2" charset="0"/>
              </a:rPr>
              <a:t>Avjx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wRbœvn</a:t>
            </a:r>
            <a:r>
              <a:rPr lang="en-US" sz="3500" b="1" dirty="0" smtClean="0">
                <a:latin typeface="SutonnyMJ" pitchFamily="2" charset="0"/>
              </a:rPr>
              <a:t> hyw³ †`</a:t>
            </a:r>
            <a:r>
              <a:rPr lang="en-US" sz="3500" b="1" dirty="0" err="1" smtClean="0">
                <a:latin typeface="SutonnyMJ" pitchFamily="2" charset="0"/>
              </a:rPr>
              <a:t>Lvb</a:t>
            </a:r>
            <a:r>
              <a:rPr lang="en-US" sz="3500" b="1" dirty="0" smtClean="0">
                <a:latin typeface="SutonnyMJ" pitchFamily="2" charset="0"/>
              </a:rPr>
              <a:t> †h, †</a:t>
            </a:r>
            <a:r>
              <a:rPr lang="en-US" sz="3500" b="1" dirty="0" err="1" smtClean="0">
                <a:latin typeface="SutonnyMJ" pitchFamily="2" charset="0"/>
              </a:rPr>
              <a:t>Kej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ag©B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bq</a:t>
            </a:r>
            <a:r>
              <a:rPr lang="en-US" sz="3500" b="1" dirty="0" smtClean="0">
                <a:latin typeface="SutonnyMJ" pitchFamily="2" charset="0"/>
              </a:rPr>
              <a:t>, </a:t>
            </a:r>
            <a:r>
              <a:rPr lang="en-US" sz="3500" b="1" dirty="0" err="1" smtClean="0">
                <a:latin typeface="SutonnyMJ" pitchFamily="2" charset="0"/>
              </a:rPr>
              <a:t>wn›`y</a:t>
            </a:r>
            <a:r>
              <a:rPr lang="en-US" sz="3500" b="1" dirty="0" smtClean="0">
                <a:latin typeface="SutonnyMJ" pitchFamily="2" charset="0"/>
              </a:rPr>
              <a:t> I </a:t>
            </a:r>
            <a:r>
              <a:rPr lang="en-US" sz="3500" b="1" dirty="0" err="1" smtClean="0">
                <a:latin typeface="SutonnyMJ" pitchFamily="2" charset="0"/>
              </a:rPr>
              <a:t>gymjgvb</a:t>
            </a:r>
            <a:r>
              <a:rPr lang="en-US" sz="3500" b="1" dirty="0" smtClean="0">
                <a:latin typeface="SutonnyMJ" pitchFamily="2" charset="0"/>
              </a:rPr>
              <a:t> G `</a:t>
            </a:r>
            <a:r>
              <a:rPr lang="en-US" sz="3500" b="1" dirty="0" err="1" smtClean="0">
                <a:latin typeface="SutonnyMJ" pitchFamily="2" charset="0"/>
              </a:rPr>
              <a:t>yB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m¤úª`v‡qi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RxebvPviI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wfbœZi</a:t>
            </a:r>
            <a:r>
              <a:rPr lang="en-US" sz="3500" b="1" dirty="0" smtClean="0">
                <a:latin typeface="SutonnyMJ" pitchFamily="2" charset="0"/>
              </a:rPr>
              <a:t>|</a:t>
            </a:r>
          </a:p>
          <a:p>
            <a:pPr algn="just"/>
            <a:r>
              <a:rPr lang="en-US" sz="3500" b="1" dirty="0" err="1" smtClean="0">
                <a:latin typeface="SutonnyMJ" pitchFamily="2" charset="0"/>
              </a:rPr>
              <a:t>Zv‡`i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ga¨Kvi</a:t>
            </a:r>
            <a:r>
              <a:rPr lang="en-US" sz="3500" b="1" dirty="0" smtClean="0">
                <a:latin typeface="SutonnyMJ" pitchFamily="2" charset="0"/>
              </a:rPr>
              <a:t> ˆ</a:t>
            </a:r>
            <a:r>
              <a:rPr lang="en-US" sz="3500" b="1" dirty="0" err="1" smtClean="0">
                <a:latin typeface="SutonnyMJ" pitchFamily="2" charset="0"/>
              </a:rPr>
              <a:t>eevwnK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m¤úK</a:t>
            </a:r>
            <a:r>
              <a:rPr lang="en-US" sz="3500" b="1" dirty="0" smtClean="0">
                <a:latin typeface="SutonnyMJ" pitchFamily="2" charset="0"/>
              </a:rPr>
              <a:t>© </a:t>
            </a:r>
            <a:r>
              <a:rPr lang="en-US" sz="3500" b="1" dirty="0" err="1" smtClean="0">
                <a:latin typeface="SutonnyMJ" pitchFamily="2" charset="0"/>
              </a:rPr>
              <a:t>nq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bv</a:t>
            </a:r>
            <a:r>
              <a:rPr lang="en-US" sz="3500" b="1" dirty="0" smtClean="0">
                <a:latin typeface="SutonnyMJ" pitchFamily="2" charset="0"/>
              </a:rPr>
              <a:t>| </a:t>
            </a:r>
          </a:p>
          <a:p>
            <a:pPr algn="just"/>
            <a:r>
              <a:rPr lang="en-US" sz="3500" b="1" dirty="0" err="1" smtClean="0">
                <a:latin typeface="SutonnyMJ" pitchFamily="2" charset="0"/>
              </a:rPr>
              <a:t>Zviv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GKmv</a:t>
            </a:r>
            <a:r>
              <a:rPr lang="en-US" sz="3500" b="1" dirty="0" smtClean="0">
                <a:latin typeface="SutonnyMJ" pitchFamily="2" charset="0"/>
              </a:rPr>
              <a:t>‡_ </a:t>
            </a:r>
            <a:r>
              <a:rPr lang="en-US" sz="3500" b="1" dirty="0" err="1" smtClean="0">
                <a:latin typeface="SutonnyMJ" pitchFamily="2" charset="0"/>
              </a:rPr>
              <a:t>Avnvi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K‡i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bv</a:t>
            </a:r>
            <a:r>
              <a:rPr lang="en-US" sz="3500" b="1" dirty="0" smtClean="0">
                <a:latin typeface="SutonnyMJ" pitchFamily="2" charset="0"/>
              </a:rPr>
              <a:t>| </a:t>
            </a:r>
            <a:r>
              <a:rPr lang="en-US" sz="3500" b="1" dirty="0" err="1" smtClean="0">
                <a:latin typeface="SutonnyMJ" pitchFamily="2" charset="0"/>
              </a:rPr>
              <a:t>e¯ÍZ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Zviv</a:t>
            </a:r>
            <a:r>
              <a:rPr lang="en-US" sz="3500" b="1" dirty="0" smtClean="0">
                <a:latin typeface="SutonnyMJ" pitchFamily="2" charset="0"/>
              </a:rPr>
              <a:t> `</a:t>
            </a:r>
            <a:r>
              <a:rPr lang="en-US" sz="3500" b="1" dirty="0" err="1" smtClean="0">
                <a:latin typeface="SutonnyMJ" pitchFamily="2" charset="0"/>
              </a:rPr>
              <a:t>ywU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wfbœ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mf¨Zv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DËivwaKvi</a:t>
            </a:r>
            <a:r>
              <a:rPr lang="en-US" sz="3500" b="1" dirty="0" smtClean="0">
                <a:latin typeface="SutonnyMJ" pitchFamily="2" charset="0"/>
              </a:rPr>
              <a:t>, </a:t>
            </a:r>
            <a:r>
              <a:rPr lang="en-US" sz="3500" b="1" dirty="0" err="1" smtClean="0">
                <a:latin typeface="SutonnyMJ" pitchFamily="2" charset="0"/>
              </a:rPr>
              <a:t>hv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ci¯úi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we‡ivax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aviYv</a:t>
            </a:r>
            <a:r>
              <a:rPr lang="en-US" sz="3500" b="1" dirty="0" smtClean="0">
                <a:latin typeface="SutonnyMJ" pitchFamily="2" charset="0"/>
              </a:rPr>
              <a:t> I </a:t>
            </a:r>
            <a:r>
              <a:rPr lang="en-US" sz="3500" b="1" dirty="0" err="1" smtClean="0">
                <a:latin typeface="SutonnyMJ" pitchFamily="2" charset="0"/>
              </a:rPr>
              <a:t>wPšÍvi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Dci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cÖwZwôZ</a:t>
            </a:r>
            <a:r>
              <a:rPr lang="en-US" sz="3500" b="1" dirty="0" smtClean="0">
                <a:latin typeface="SutonnyMJ" pitchFamily="2" charset="0"/>
              </a:rPr>
              <a:t>| </a:t>
            </a:r>
            <a:r>
              <a:rPr lang="en-US" sz="3500" b="1" dirty="0" err="1" smtClean="0">
                <a:latin typeface="SutonnyMJ" pitchFamily="2" charset="0"/>
              </a:rPr>
              <a:t>Rxeb</a:t>
            </a:r>
            <a:r>
              <a:rPr lang="en-US" sz="3500" b="1" dirty="0" smtClean="0">
                <a:latin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</a:rPr>
              <a:t>m¤ú‡K</a:t>
            </a:r>
            <a:r>
              <a:rPr lang="en-US" sz="3500" b="1" dirty="0" smtClean="0">
                <a:latin typeface="SutonnyMJ" pitchFamily="2" charset="0"/>
              </a:rPr>
              <a:t>© </a:t>
            </a:r>
            <a:r>
              <a:rPr lang="en-US" sz="3500" b="1" dirty="0" err="1" smtClean="0">
                <a:latin typeface="SutonnyMJ" pitchFamily="2" charset="0"/>
              </a:rPr>
              <a:t>Zv‡`i</a:t>
            </a:r>
            <a:r>
              <a:rPr lang="en-US" sz="3500" b="1" dirty="0" smtClean="0">
                <a:latin typeface="SutonnyMJ" pitchFamily="2" charset="0"/>
              </a:rPr>
              <a:t> `„wófw½ </a:t>
            </a:r>
            <a:r>
              <a:rPr lang="en-US" sz="3500" b="1" dirty="0" err="1" smtClean="0">
                <a:latin typeface="SutonnyMJ" pitchFamily="2" charset="0"/>
              </a:rPr>
              <a:t>Avjv`v</a:t>
            </a:r>
            <a:r>
              <a:rPr lang="en-US" sz="3500" b="1" dirty="0" smtClean="0">
                <a:latin typeface="SutonnyMJ" pitchFamily="2" charset="0"/>
              </a:rPr>
              <a:t>|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600" b="1" dirty="0" err="1" smtClean="0">
                <a:latin typeface="SutonnyMJ" pitchFamily="2" charset="0"/>
              </a:rPr>
              <a:t>wn›`y</a:t>
            </a:r>
            <a:r>
              <a:rPr lang="en-US" sz="3600" b="1" dirty="0" smtClean="0">
                <a:latin typeface="SutonnyMJ" pitchFamily="2" charset="0"/>
              </a:rPr>
              <a:t> I </a:t>
            </a:r>
            <a:r>
              <a:rPr lang="en-US" sz="3600" b="1" dirty="0" err="1" smtClean="0">
                <a:latin typeface="SutonnyMJ" pitchFamily="2" charset="0"/>
              </a:rPr>
              <a:t>gymjgvbiv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BwZnv‡mi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m¤ú~Y</a:t>
            </a:r>
            <a:r>
              <a:rPr lang="en-US" sz="3600" b="1" dirty="0" smtClean="0">
                <a:latin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</a:rPr>
              <a:t>c„_K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Drm</a:t>
            </a:r>
            <a:r>
              <a:rPr lang="en-US" sz="3600" b="1" dirty="0" smtClean="0">
                <a:latin typeface="SutonnyMJ" pitchFamily="2" charset="0"/>
              </a:rPr>
              <a:t> †_‡K </a:t>
            </a:r>
            <a:r>
              <a:rPr lang="en-US" sz="3600" b="1" dirty="0" err="1" smtClean="0">
                <a:latin typeface="SutonnyMJ" pitchFamily="2" charset="0"/>
              </a:rPr>
              <a:t>Aby‡cÖiYv</a:t>
            </a:r>
            <a:r>
              <a:rPr lang="en-US" sz="3600" b="1" dirty="0" smtClean="0">
                <a:latin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</a:rPr>
              <a:t>c‡q</a:t>
            </a:r>
            <a:r>
              <a:rPr lang="en-US" sz="3600" b="1" dirty="0" smtClean="0">
                <a:latin typeface="SutonnyMJ" pitchFamily="2" charset="0"/>
              </a:rPr>
              <a:t> _</a:t>
            </a:r>
            <a:r>
              <a:rPr lang="en-US" sz="3600" b="1" dirty="0" err="1" smtClean="0">
                <a:latin typeface="SutonnyMJ" pitchFamily="2" charset="0"/>
              </a:rPr>
              <a:t>v‡K</a:t>
            </a:r>
            <a:r>
              <a:rPr lang="en-US" sz="3600" b="1" dirty="0" smtClean="0">
                <a:latin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</a:rPr>
              <a:t>Zv‡`i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Df‡qi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gnvKve</a:t>
            </a:r>
            <a:r>
              <a:rPr lang="en-US" sz="3600" b="1" dirty="0" smtClean="0">
                <a:latin typeface="SutonnyMJ" pitchFamily="2" charset="0"/>
              </a:rPr>
              <a:t>¨, </a:t>
            </a:r>
            <a:r>
              <a:rPr lang="en-US" sz="3600" b="1" dirty="0" err="1" smtClean="0">
                <a:latin typeface="SutonnyMJ" pitchFamily="2" charset="0"/>
              </a:rPr>
              <a:t>gnvb</a:t>
            </a:r>
            <a:r>
              <a:rPr lang="en-US" sz="3600" b="1" dirty="0" smtClean="0">
                <a:latin typeface="SutonnyMJ" pitchFamily="2" charset="0"/>
              </a:rPr>
              <a:t> e¨w³ivI </a:t>
            </a:r>
            <a:r>
              <a:rPr lang="en-US" sz="3600" b="1" dirty="0" err="1" smtClean="0">
                <a:latin typeface="SutonnyMJ" pitchFamily="2" charset="0"/>
              </a:rPr>
              <a:t>Avjv`v</a:t>
            </a:r>
            <a:r>
              <a:rPr lang="en-US" sz="3600" b="1" dirty="0" smtClean="0">
                <a:latin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</a:rPr>
              <a:t>GKR‡bi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exi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Ab¨R‡bi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kÎæ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GKc</a:t>
            </a:r>
            <a:r>
              <a:rPr lang="en-US" sz="3600" b="1" dirty="0" smtClean="0">
                <a:latin typeface="SutonnyMJ" pitchFamily="2" charset="0"/>
              </a:rPr>
              <a:t>‡¶</a:t>
            </a:r>
            <a:r>
              <a:rPr lang="en-US" sz="3600" b="1" dirty="0" err="1" smtClean="0">
                <a:latin typeface="SutonnyMJ" pitchFamily="2" charset="0"/>
              </a:rPr>
              <a:t>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Rq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Ab¨c</a:t>
            </a:r>
            <a:r>
              <a:rPr lang="en-US" sz="3600" b="1" dirty="0" smtClean="0">
                <a:latin typeface="SutonnyMJ" pitchFamily="2" charset="0"/>
              </a:rPr>
              <a:t>‡¶</a:t>
            </a:r>
            <a:r>
              <a:rPr lang="en-US" sz="3600" b="1" dirty="0" err="1" smtClean="0">
                <a:latin typeface="SutonnyMJ" pitchFamily="2" charset="0"/>
              </a:rPr>
              <a:t>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civRq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wn‡m‡e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we‡ewPZ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</a:rPr>
              <a:t>| </a:t>
            </a:r>
          </a:p>
          <a:p>
            <a:pPr algn="just"/>
            <a:r>
              <a:rPr lang="en-US" sz="3600" b="1" dirty="0" err="1" smtClean="0">
                <a:latin typeface="SutonnyMJ" pitchFamily="2" charset="0"/>
              </a:rPr>
              <a:t>wZwb</a:t>
            </a:r>
            <a:r>
              <a:rPr lang="en-US" sz="3600" b="1" dirty="0" smtClean="0">
                <a:latin typeface="SutonnyMJ" pitchFamily="2" charset="0"/>
              </a:rPr>
              <a:t> †MÖU weª‡</a:t>
            </a:r>
            <a:r>
              <a:rPr lang="en-US" sz="3600" b="1" dirty="0" err="1" smtClean="0">
                <a:latin typeface="SutonnyMJ" pitchFamily="2" charset="0"/>
              </a:rPr>
              <a:t>Ub</a:t>
            </a:r>
            <a:r>
              <a:rPr lang="en-US" sz="3600" b="1" dirty="0" smtClean="0">
                <a:latin typeface="SutonnyMJ" pitchFamily="2" charset="0"/>
              </a:rPr>
              <a:t> I </a:t>
            </a:r>
            <a:r>
              <a:rPr lang="en-US" sz="3600" b="1" dirty="0" err="1" smtClean="0">
                <a:latin typeface="SutonnyMJ" pitchFamily="2" charset="0"/>
              </a:rPr>
              <a:t>Avqvij¨vÛ</a:t>
            </a:r>
            <a:r>
              <a:rPr lang="en-US" sz="3600" b="1" dirty="0" smtClean="0">
                <a:latin typeface="SutonnyMJ" pitchFamily="2" charset="0"/>
              </a:rPr>
              <a:t>, †</a:t>
            </a:r>
            <a:r>
              <a:rPr lang="en-US" sz="3600" b="1" dirty="0" err="1" smtClean="0">
                <a:latin typeface="SutonnyMJ" pitchFamily="2" charset="0"/>
              </a:rPr>
              <a:t>P‡Kv‡køvfvwKqv</a:t>
            </a:r>
            <a:r>
              <a:rPr lang="en-US" sz="3600" b="1" dirty="0" smtClean="0">
                <a:latin typeface="SutonnyMJ" pitchFamily="2" charset="0"/>
              </a:rPr>
              <a:t> I †</a:t>
            </a:r>
            <a:r>
              <a:rPr lang="en-US" sz="3600" b="1" dirty="0" err="1" smtClean="0">
                <a:latin typeface="SutonnyMJ" pitchFamily="2" charset="0"/>
              </a:rPr>
              <a:t>cvj¨v‡Û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D`vniY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Zz‡j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fviZxq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gymjgvbiv</a:t>
            </a:r>
            <a:r>
              <a:rPr lang="en-US" sz="3600" b="1" dirty="0" smtClean="0">
                <a:latin typeface="SutonnyMJ" pitchFamily="2" charset="0"/>
              </a:rPr>
              <a:t> †h, </a:t>
            </a:r>
            <a:r>
              <a:rPr lang="en-US" sz="3600" b="1" dirty="0" err="1" smtClean="0">
                <a:latin typeface="SutonnyMJ" pitchFamily="2" charset="0"/>
              </a:rPr>
              <a:t>GKwU</a:t>
            </a:r>
            <a:r>
              <a:rPr lang="en-US" sz="3600" b="1" dirty="0" smtClean="0">
                <a:latin typeface="SutonnyMJ" pitchFamily="2" charset="0"/>
              </a:rPr>
              <a:t> ¯^</a:t>
            </a:r>
            <a:r>
              <a:rPr lang="en-US" sz="3600" b="1" dirty="0" err="1" smtClean="0">
                <a:latin typeface="SutonnyMJ" pitchFamily="2" charset="0"/>
              </a:rPr>
              <a:t>Zš</a:t>
            </a:r>
            <a:r>
              <a:rPr lang="en-US" sz="3600" b="1" dirty="0" smtClean="0">
                <a:latin typeface="SutonnyMJ" pitchFamily="2" charset="0"/>
              </a:rPr>
              <a:t>¿ </a:t>
            </a:r>
            <a:r>
              <a:rPr lang="en-US" sz="3600" b="1" dirty="0" err="1" smtClean="0">
                <a:latin typeface="SutonnyMJ" pitchFamily="2" charset="0"/>
              </a:rPr>
              <a:t>RvwZ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Zvi</a:t>
            </a:r>
            <a:r>
              <a:rPr lang="en-US" sz="3600" b="1" dirty="0" smtClean="0">
                <a:latin typeface="SutonnyMJ" pitchFamily="2" charset="0"/>
              </a:rPr>
              <a:t> c‡¶ †hŠw³KZv </a:t>
            </a:r>
            <a:r>
              <a:rPr lang="en-US" sz="3600" b="1" dirty="0" err="1" smtClean="0">
                <a:latin typeface="SutonnyMJ" pitchFamily="2" charset="0"/>
              </a:rPr>
              <a:t>Zz‡j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a‡ib</a:t>
            </a:r>
            <a:r>
              <a:rPr lang="en-US" sz="3600" b="1" dirty="0" smtClean="0">
                <a:latin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</a:rPr>
              <a:t>wZwb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e‡jb</a:t>
            </a:r>
            <a:r>
              <a:rPr lang="en-US" sz="3600" b="1" dirty="0" smtClean="0">
                <a:latin typeface="SutonnyMJ" pitchFamily="2" charset="0"/>
              </a:rPr>
              <a:t> †h, </a:t>
            </a:r>
            <a:r>
              <a:rPr lang="en-US" sz="3600" b="1" dirty="0" err="1" smtClean="0">
                <a:latin typeface="SutonnyMJ" pitchFamily="2" charset="0"/>
              </a:rPr>
              <a:t>gymjgvbiv</a:t>
            </a:r>
            <a:r>
              <a:rPr lang="en-US" sz="3600" b="1" dirty="0" smtClean="0">
                <a:latin typeface="SutonnyMJ" pitchFamily="2" charset="0"/>
              </a:rPr>
              <a:t> †h †</a:t>
            </a:r>
            <a:r>
              <a:rPr lang="en-US" sz="3600" b="1" dirty="0" err="1" smtClean="0">
                <a:latin typeface="SutonnyMJ" pitchFamily="2" charset="0"/>
              </a:rPr>
              <a:t>Kvb</a:t>
            </a:r>
            <a:r>
              <a:rPr lang="en-US" sz="3600" b="1" dirty="0" smtClean="0">
                <a:latin typeface="SutonnyMJ" pitchFamily="2" charset="0"/>
              </a:rPr>
              <a:t> A‡_©B </a:t>
            </a:r>
            <a:r>
              <a:rPr lang="en-US" sz="3600" b="1" dirty="0" err="1" smtClean="0">
                <a:latin typeface="SutonnyMJ" pitchFamily="2" charset="0"/>
              </a:rPr>
              <a:t>GKwU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RvwZ</a:t>
            </a:r>
            <a:r>
              <a:rPr lang="en-US" sz="3600" b="1" dirty="0" smtClean="0">
                <a:latin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</a:rPr>
              <a:t>Zv‡`i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wbR</a:t>
            </a:r>
            <a:r>
              <a:rPr lang="en-US" sz="3600" b="1" dirty="0" smtClean="0">
                <a:latin typeface="SutonnyMJ" pitchFamily="2" charset="0"/>
              </a:rPr>
              <a:t>¯^ </a:t>
            </a:r>
            <a:r>
              <a:rPr lang="en-US" sz="3600" b="1" dirty="0" err="1" smtClean="0">
                <a:latin typeface="SutonnyMJ" pitchFamily="2" charset="0"/>
              </a:rPr>
              <a:t>Avevmf‚wg</a:t>
            </a:r>
            <a:r>
              <a:rPr lang="en-US" sz="3600" b="1" dirty="0" smtClean="0">
                <a:latin typeface="SutonnyMJ" pitchFamily="2" charset="0"/>
              </a:rPr>
              <a:t>, </a:t>
            </a:r>
            <a:r>
              <a:rPr lang="en-US" sz="3600" b="1" dirty="0" err="1" smtClean="0">
                <a:latin typeface="SutonnyMJ" pitchFamily="2" charset="0"/>
              </a:rPr>
              <a:t>wbR</a:t>
            </a:r>
            <a:r>
              <a:rPr lang="en-US" sz="3600" b="1" dirty="0" smtClean="0">
                <a:latin typeface="SutonnyMJ" pitchFamily="2" charset="0"/>
              </a:rPr>
              <a:t>¯^ </a:t>
            </a:r>
            <a:r>
              <a:rPr lang="en-US" sz="3600" b="1" dirty="0" err="1" smtClean="0">
                <a:latin typeface="SutonnyMJ" pitchFamily="2" charset="0"/>
              </a:rPr>
              <a:t>f‚LÛ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m‡ev©cwi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ivó</a:t>
            </a:r>
            <a:r>
              <a:rPr lang="en-US" sz="3600" b="1" dirty="0" smtClean="0">
                <a:latin typeface="SutonnyMJ" pitchFamily="2" charset="0"/>
              </a:rPr>
              <a:t>ª _</a:t>
            </a:r>
            <a:r>
              <a:rPr lang="en-US" sz="3600" b="1" dirty="0" err="1" smtClean="0">
                <a:latin typeface="SutonnyMJ" pitchFamily="2" charset="0"/>
              </a:rPr>
              <a:t>vK‡Z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n‡e</a:t>
            </a:r>
            <a:r>
              <a:rPr lang="en-US" sz="3600" b="1" dirty="0" smtClean="0">
                <a:latin typeface="SutonnyMJ" pitchFamily="2" charset="0"/>
              </a:rPr>
              <a:t>| `</a:t>
            </a:r>
            <a:r>
              <a:rPr lang="en-US" sz="3600" b="1" dirty="0" err="1" smtClean="0">
                <a:latin typeface="SutonnyMJ" pitchFamily="2" charset="0"/>
              </a:rPr>
              <a:t>ywU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RvwZi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wfwË‡Z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Avjv`v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ivó</a:t>
            </a:r>
            <a:r>
              <a:rPr lang="en-US" sz="3600" b="1" dirty="0" smtClean="0">
                <a:latin typeface="SutonnyMJ" pitchFamily="2" charset="0"/>
              </a:rPr>
              <a:t>ª </a:t>
            </a:r>
            <a:r>
              <a:rPr lang="en-US" sz="3600" b="1" dirty="0" err="1" smtClean="0">
                <a:latin typeface="SutonnyMJ" pitchFamily="2" charset="0"/>
              </a:rPr>
              <a:t>MwVZ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n‡jB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ci¯ú‡ii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ga¨Kvi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cÖwZØw›`¡Zvi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Aemvb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n‡e</a:t>
            </a:r>
            <a:r>
              <a:rPr lang="en-US" sz="3600" b="1" dirty="0" smtClean="0">
                <a:latin typeface="SutonnyMJ" pitchFamily="2" charset="0"/>
              </a:rPr>
              <a:t>| 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</a:rPr>
              <a:t>jv‡nvi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</a:rPr>
              <a:t>cÖ¯Ív‡ei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</a:rPr>
              <a:t>HwZnvwmK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</a:rPr>
              <a:t>cUf‚wg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SutonnyMJ" pitchFamily="2" charset="0"/>
              </a:rPr>
              <a:t>‡</a:t>
            </a:r>
            <a:r>
              <a:rPr lang="en-US" sz="4000" b="1" dirty="0" err="1" smtClean="0">
                <a:latin typeface="SutonnyMJ" pitchFamily="2" charset="0"/>
              </a:rPr>
              <a:t>b‡niæ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wi‡cvU</a:t>
            </a:r>
            <a:r>
              <a:rPr lang="en-US" sz="4000" b="1" dirty="0" smtClean="0">
                <a:latin typeface="SutonnyMJ" pitchFamily="2" charset="0"/>
              </a:rPr>
              <a:t>© 1928</a:t>
            </a:r>
            <a:endParaRPr lang="en-US" sz="4000" dirty="0" smtClean="0">
              <a:latin typeface="SutonnyMJ" pitchFamily="2" charset="0"/>
            </a:endParaRPr>
          </a:p>
          <a:p>
            <a:r>
              <a:rPr lang="en-US" sz="4000" b="1" dirty="0" err="1" smtClean="0">
                <a:latin typeface="SutonnyMJ" pitchFamily="2" charset="0"/>
              </a:rPr>
              <a:t>mvBgb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Kwgkb</a:t>
            </a:r>
            <a:r>
              <a:rPr lang="en-US" sz="4000" b="1" dirty="0" smtClean="0">
                <a:latin typeface="SutonnyMJ" pitchFamily="2" charset="0"/>
              </a:rPr>
              <a:t> I 1935 </a:t>
            </a:r>
            <a:r>
              <a:rPr lang="en-US" sz="4000" b="1" dirty="0" err="1" smtClean="0">
                <a:latin typeface="SutonnyMJ" pitchFamily="2" charset="0"/>
              </a:rPr>
              <a:t>mv‡ji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fviZ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kvmb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AvBb</a:t>
            </a:r>
            <a:r>
              <a:rPr lang="en-US" sz="4000" b="1" dirty="0" smtClean="0">
                <a:latin typeface="SutonnyMJ" pitchFamily="2" charset="0"/>
              </a:rPr>
              <a:t> </a:t>
            </a:r>
            <a:endParaRPr lang="en-US" sz="4000" dirty="0" smtClean="0">
              <a:latin typeface="SutonnyMJ" pitchFamily="2" charset="0"/>
            </a:endParaRPr>
          </a:p>
          <a:p>
            <a:r>
              <a:rPr lang="en-US" sz="4000" b="1" dirty="0" smtClean="0">
                <a:latin typeface="SutonnyMJ" pitchFamily="2" charset="0"/>
              </a:rPr>
              <a:t>1937 </a:t>
            </a:r>
            <a:r>
              <a:rPr lang="en-US" sz="4000" b="1" dirty="0" err="1" smtClean="0">
                <a:latin typeface="SutonnyMJ" pitchFamily="2" charset="0"/>
              </a:rPr>
              <a:t>mv‡ji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wbe©vPb</a:t>
            </a:r>
            <a:r>
              <a:rPr lang="en-US" sz="4000" b="1" dirty="0" smtClean="0">
                <a:latin typeface="SutonnyMJ" pitchFamily="2" charset="0"/>
              </a:rPr>
              <a:t> I </a:t>
            </a:r>
            <a:r>
              <a:rPr lang="en-US" sz="4000" b="1" dirty="0" err="1" smtClean="0">
                <a:latin typeface="SutonnyMJ" pitchFamily="2" charset="0"/>
              </a:rPr>
              <a:t>Ks‡MÖm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kvmb</a:t>
            </a:r>
            <a:r>
              <a:rPr lang="en-US" sz="4000" b="1" dirty="0" smtClean="0">
                <a:latin typeface="SutonnyMJ" pitchFamily="2" charset="0"/>
              </a:rPr>
              <a:t> </a:t>
            </a:r>
            <a:endParaRPr lang="en-US" sz="4000" dirty="0" smtClean="0">
              <a:latin typeface="SutonnyMJ" pitchFamily="2" charset="0"/>
            </a:endParaRPr>
          </a:p>
          <a:p>
            <a:r>
              <a:rPr lang="en-US" sz="4000" b="1" dirty="0" err="1" smtClean="0">
                <a:latin typeface="SutonnyMJ" pitchFamily="2" charset="0"/>
              </a:rPr>
              <a:t>Avjøv-gv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BKevj</a:t>
            </a:r>
            <a:r>
              <a:rPr lang="en-US" sz="4000" b="1" dirty="0" smtClean="0">
                <a:latin typeface="SutonnyMJ" pitchFamily="2" charset="0"/>
              </a:rPr>
              <a:t> I †</a:t>
            </a:r>
            <a:r>
              <a:rPr lang="en-US" sz="4000" b="1" dirty="0" err="1" smtClean="0">
                <a:latin typeface="SutonnyMJ" pitchFamily="2" charset="0"/>
              </a:rPr>
              <a:t>PŠayix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ingZ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Avjxi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cÖ¯Íve</a:t>
            </a:r>
            <a:endParaRPr lang="en-US" sz="4000" dirty="0" smtClean="0">
              <a:latin typeface="SutonnyMJ" pitchFamily="2" charset="0"/>
            </a:endParaRPr>
          </a:p>
          <a:p>
            <a:r>
              <a:rPr lang="en-US" sz="4000" b="1" dirty="0" err="1" smtClean="0">
                <a:latin typeface="SutonnyMJ" pitchFamily="2" charset="0"/>
              </a:rPr>
              <a:t>wØ-RvwZ</a:t>
            </a:r>
            <a:r>
              <a:rPr lang="en-US" sz="4000" b="1" dirty="0" smtClean="0">
                <a:latin typeface="SutonnyMJ" pitchFamily="2" charset="0"/>
              </a:rPr>
              <a:t> ZË¡ </a:t>
            </a:r>
            <a:endParaRPr lang="en-US" sz="4000" dirty="0" smtClean="0">
              <a:latin typeface="SutonnyMJ" pitchFamily="2" charset="0"/>
            </a:endParaRPr>
          </a:p>
          <a:p>
            <a:r>
              <a:rPr lang="en-US" sz="4000" b="1" dirty="0" err="1" smtClean="0">
                <a:latin typeface="SutonnyMJ" pitchFamily="2" charset="0"/>
              </a:rPr>
              <a:t>wØZxq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wek¦hy</a:t>
            </a:r>
            <a:r>
              <a:rPr lang="en-US" sz="4000" b="1" dirty="0" smtClean="0">
                <a:latin typeface="SutonnyMJ" pitchFamily="2" charset="0"/>
              </a:rPr>
              <a:t>× </a:t>
            </a:r>
            <a:endParaRPr lang="en-US" sz="4000" dirty="0" smtClean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791200"/>
          </a:xfrm>
        </p:spPr>
        <p:txBody>
          <a:bodyPr>
            <a:noAutofit/>
          </a:bodyPr>
          <a:lstStyle/>
          <a:p>
            <a:pPr marL="550926" indent="-514350" algn="just">
              <a:buFont typeface="+mj-lt"/>
              <a:buAutoNum type="arabicPeriod"/>
            </a:pPr>
            <a:r>
              <a:rPr lang="en-US" sz="2800" b="1" dirty="0" smtClean="0">
                <a:latin typeface="SutonnyMJ" pitchFamily="2" charset="0"/>
              </a:rPr>
              <a:t>†</a:t>
            </a:r>
            <a:r>
              <a:rPr lang="en-US" sz="2800" b="1" dirty="0" err="1" smtClean="0">
                <a:latin typeface="SutonnyMJ" pitchFamily="2" charset="0"/>
              </a:rPr>
              <a:t>fŠ‡MvwjK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w`K</a:t>
            </a:r>
            <a:r>
              <a:rPr lang="en-US" sz="2800" b="1" dirty="0" smtClean="0">
                <a:latin typeface="SutonnyMJ" pitchFamily="2" charset="0"/>
              </a:rPr>
              <a:t> †_‡K </a:t>
            </a:r>
            <a:r>
              <a:rPr lang="en-US" sz="2800" b="1" dirty="0" err="1" smtClean="0">
                <a:latin typeface="SutonnyMJ" pitchFamily="2" charset="0"/>
              </a:rPr>
              <a:t>wbKU</a:t>
            </a:r>
            <a:r>
              <a:rPr lang="en-US" sz="2800" b="1" dirty="0" smtClean="0">
                <a:latin typeface="SutonnyMJ" pitchFamily="2" charset="0"/>
              </a:rPr>
              <a:t>¯’ </a:t>
            </a:r>
            <a:r>
              <a:rPr lang="en-US" sz="2800" b="1" dirty="0" err="1" smtClean="0">
                <a:latin typeface="SutonnyMJ" pitchFamily="2" charset="0"/>
              </a:rPr>
              <a:t>GjvKvmg~n</a:t>
            </a:r>
            <a:r>
              <a:rPr lang="en-US" sz="2800" b="1" dirty="0" smtClean="0">
                <a:latin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</a:rPr>
              <a:t>hgb</a:t>
            </a:r>
            <a:r>
              <a:rPr lang="en-US" sz="2800" b="1" dirty="0" smtClean="0">
                <a:latin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</a:rPr>
              <a:t>fvi‡Zi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DËi-cwðg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Ges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c~e©vÂj</a:t>
            </a:r>
            <a:r>
              <a:rPr lang="en-US" sz="2800" b="1" dirty="0" smtClean="0">
                <a:latin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</a:rPr>
              <a:t>A_©vr</a:t>
            </a:r>
            <a:r>
              <a:rPr lang="en-US" sz="2800" b="1" dirty="0" smtClean="0">
                <a:latin typeface="SutonnyMJ" pitchFamily="2" charset="0"/>
              </a:rPr>
              <a:t>   †h </a:t>
            </a:r>
            <a:r>
              <a:rPr lang="en-US" sz="2800" b="1" dirty="0" err="1" smtClean="0">
                <a:latin typeface="SutonnyMJ" pitchFamily="2" charset="0"/>
              </a:rPr>
              <a:t>mKj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GjvKvq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gymjgvb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msL¨vMwiô</a:t>
            </a:r>
            <a:r>
              <a:rPr lang="en-US" sz="2800" b="1" dirty="0" smtClean="0">
                <a:latin typeface="SutonnyMJ" pitchFamily="2" charset="0"/>
              </a:rPr>
              <a:t> H </a:t>
            </a:r>
            <a:r>
              <a:rPr lang="en-US" sz="2800" b="1" dirty="0" err="1" smtClean="0">
                <a:latin typeface="SutonnyMJ" pitchFamily="2" charset="0"/>
              </a:rPr>
              <a:t>mKj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GjvKvmg</a:t>
            </a:r>
            <a:r>
              <a:rPr lang="en-US" sz="2800" b="1" dirty="0" smtClean="0">
                <a:latin typeface="SutonnyMJ" pitchFamily="2" charset="0"/>
              </a:rPr>
              <a:t>~‡</a:t>
            </a:r>
            <a:r>
              <a:rPr lang="en-US" sz="2800" b="1" dirty="0" err="1" smtClean="0">
                <a:latin typeface="SutonnyMJ" pitchFamily="2" charset="0"/>
              </a:rPr>
              <a:t>ni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mgb</a:t>
            </a:r>
            <a:r>
              <a:rPr lang="en-US" sz="2800" b="1" dirty="0" smtClean="0">
                <a:latin typeface="SutonnyMJ" pitchFamily="2" charset="0"/>
              </a:rPr>
              <a:t>¦‡q ¯^</a:t>
            </a:r>
            <a:r>
              <a:rPr lang="en-US" sz="2800" b="1" dirty="0" err="1" smtClean="0">
                <a:latin typeface="SutonnyMJ" pitchFamily="2" charset="0"/>
              </a:rPr>
              <a:t>vaxb</a:t>
            </a:r>
            <a:r>
              <a:rPr lang="en-US" sz="2800" b="1" dirty="0" smtClean="0">
                <a:latin typeface="SutonnyMJ" pitchFamily="2" charset="0"/>
              </a:rPr>
              <a:t> I </a:t>
            </a:r>
            <a:r>
              <a:rPr lang="en-US" sz="2800" b="1" dirty="0" err="1" smtClean="0">
                <a:latin typeface="SutonnyMJ" pitchFamily="2" charset="0"/>
              </a:rPr>
              <a:t>mve</a:t>
            </a:r>
            <a:r>
              <a:rPr lang="en-US" sz="2800" b="1" dirty="0" smtClean="0">
                <a:latin typeface="SutonnyMJ" pitchFamily="2" charset="0"/>
              </a:rPr>
              <a:t>©‡</a:t>
            </a:r>
            <a:r>
              <a:rPr lang="en-US" sz="2800" b="1" dirty="0" err="1" smtClean="0">
                <a:latin typeface="SutonnyMJ" pitchFamily="2" charset="0"/>
              </a:rPr>
              <a:t>fŠg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ivóªmg~n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MwVZ</a:t>
            </a:r>
            <a:r>
              <a:rPr lang="en-US" sz="2800" b="1" dirty="0" smtClean="0">
                <a:latin typeface="SutonnyMJ" pitchFamily="2" charset="0"/>
              </a:rPr>
              <a:t>  </a:t>
            </a:r>
            <a:r>
              <a:rPr lang="en-US" sz="2800" b="1" dirty="0" err="1" smtClean="0">
                <a:latin typeface="SutonnyMJ" pitchFamily="2" charset="0"/>
              </a:rPr>
              <a:t>n‡e</a:t>
            </a:r>
            <a:r>
              <a:rPr lang="en-US" sz="2800" b="1" dirty="0" smtClean="0">
                <a:latin typeface="SutonnyMJ" pitchFamily="2" charset="0"/>
              </a:rPr>
              <a:t>| 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en-US" sz="2800" b="1" dirty="0" err="1" smtClean="0">
                <a:latin typeface="SutonnyMJ" pitchFamily="2" charset="0"/>
              </a:rPr>
              <a:t>Gfv‡e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MwVZ</a:t>
            </a:r>
            <a:r>
              <a:rPr lang="en-US" sz="2800" b="1" dirty="0" smtClean="0">
                <a:latin typeface="SutonnyMJ" pitchFamily="2" charset="0"/>
              </a:rPr>
              <a:t> Ô¯^</a:t>
            </a:r>
            <a:r>
              <a:rPr lang="en-US" sz="2800" b="1" dirty="0" err="1" smtClean="0">
                <a:latin typeface="SutonnyMJ" pitchFamily="2" charset="0"/>
              </a:rPr>
              <a:t>vaxb</a:t>
            </a:r>
            <a:r>
              <a:rPr lang="en-US" sz="2800" b="1" dirty="0" smtClean="0">
                <a:latin typeface="SutonnyMJ" pitchFamily="2" charset="0"/>
              </a:rPr>
              <a:t> I </a:t>
            </a:r>
            <a:r>
              <a:rPr lang="en-US" sz="2800" b="1" dirty="0" err="1" smtClean="0">
                <a:latin typeface="SutonnyMJ" pitchFamily="2" charset="0"/>
              </a:rPr>
              <a:t>mve</a:t>
            </a:r>
            <a:r>
              <a:rPr lang="en-US" sz="2800" b="1" dirty="0" smtClean="0">
                <a:latin typeface="SutonnyMJ" pitchFamily="2" charset="0"/>
              </a:rPr>
              <a:t>©‡</a:t>
            </a:r>
            <a:r>
              <a:rPr lang="en-US" sz="2800" b="1" dirty="0" err="1" smtClean="0">
                <a:latin typeface="SutonnyMJ" pitchFamily="2" charset="0"/>
              </a:rPr>
              <a:t>fŠg</a:t>
            </a:r>
            <a:r>
              <a:rPr lang="en-US" sz="2800" b="1" dirty="0" smtClean="0">
                <a:latin typeface="SutonnyMJ" pitchFamily="2" charset="0"/>
              </a:rPr>
              <a:t>' </a:t>
            </a:r>
            <a:r>
              <a:rPr lang="en-US" sz="2800" b="1" dirty="0" err="1" smtClean="0">
                <a:latin typeface="SutonnyMJ" pitchFamily="2" charset="0"/>
              </a:rPr>
              <a:t>iv‡óªi</a:t>
            </a:r>
            <a:r>
              <a:rPr lang="en-US" sz="2800" b="1" dirty="0" smtClean="0">
                <a:latin typeface="SutonnyMJ" pitchFamily="2" charset="0"/>
              </a:rPr>
              <a:t> A½ivR¨mg~n </a:t>
            </a:r>
            <a:r>
              <a:rPr lang="en-US" sz="2800" b="1" dirty="0" err="1" smtClean="0">
                <a:latin typeface="SutonnyMJ" pitchFamily="2" charset="0"/>
              </a:rPr>
              <a:t>n‡e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m¤ú~Y©iƒ‡c</a:t>
            </a:r>
            <a:r>
              <a:rPr lang="en-US" sz="2800" b="1" dirty="0" smtClean="0">
                <a:latin typeface="SutonnyMJ" pitchFamily="2" charset="0"/>
              </a:rPr>
              <a:t> ¯^</a:t>
            </a:r>
            <a:r>
              <a:rPr lang="en-US" sz="2800" b="1" dirty="0" err="1" smtClean="0">
                <a:latin typeface="SutonnyMJ" pitchFamily="2" charset="0"/>
              </a:rPr>
              <a:t>vqËkvwmZ</a:t>
            </a:r>
            <a:r>
              <a:rPr lang="en-US" sz="2800" b="1" dirty="0" smtClean="0">
                <a:latin typeface="SutonnyMJ" pitchFamily="2" charset="0"/>
              </a:rPr>
              <a:t> | 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en-US" sz="2800" b="1" dirty="0" err="1" smtClean="0">
                <a:latin typeface="SutonnyMJ" pitchFamily="2" charset="0"/>
              </a:rPr>
              <a:t>fvi‡Zi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beMwVZ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gymjgvb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iv‡óªi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msL¨vjNy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m¤úª`vq</a:t>
            </a:r>
            <a:r>
              <a:rPr lang="en-US" sz="2800" b="1" dirty="0" smtClean="0">
                <a:latin typeface="SutonnyMJ" pitchFamily="2" charset="0"/>
              </a:rPr>
              <a:t>¸‡</a:t>
            </a:r>
            <a:r>
              <a:rPr lang="en-US" sz="2800" b="1" dirty="0" err="1" smtClean="0">
                <a:latin typeface="SutonnyMJ" pitchFamily="2" charset="0"/>
              </a:rPr>
              <a:t>jvi</a:t>
            </a:r>
            <a:r>
              <a:rPr lang="en-US" sz="2800" b="1" dirty="0" smtClean="0">
                <a:latin typeface="SutonnyMJ" pitchFamily="2" charset="0"/>
              </a:rPr>
              <a:t> m‡½ </a:t>
            </a:r>
            <a:r>
              <a:rPr lang="en-US" sz="2800" b="1" dirty="0" err="1" smtClean="0">
                <a:latin typeface="SutonnyMJ" pitchFamily="2" charset="0"/>
              </a:rPr>
              <a:t>civgk</a:t>
            </a:r>
            <a:r>
              <a:rPr lang="en-US" sz="2800" b="1" dirty="0" smtClean="0">
                <a:latin typeface="SutonnyMJ" pitchFamily="2" charset="0"/>
              </a:rPr>
              <a:t>©µ‡g </a:t>
            </a:r>
            <a:r>
              <a:rPr lang="en-US" sz="2800" b="1" dirty="0" err="1" smtClean="0">
                <a:latin typeface="SutonnyMJ" pitchFamily="2" charset="0"/>
              </a:rPr>
              <a:t>Zv‡`i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mvs</a:t>
            </a:r>
            <a:r>
              <a:rPr lang="en-US" sz="2800" b="1" dirty="0" smtClean="0">
                <a:latin typeface="SutonnyMJ" pitchFamily="2" charset="0"/>
              </a:rPr>
              <a:t>¯‹…</a:t>
            </a:r>
            <a:r>
              <a:rPr lang="en-US" sz="2800" b="1" dirty="0" err="1" smtClean="0">
                <a:latin typeface="SutonnyMJ" pitchFamily="2" charset="0"/>
              </a:rPr>
              <a:t>wZK</a:t>
            </a:r>
            <a:r>
              <a:rPr lang="en-US" sz="2800" b="1" dirty="0" smtClean="0">
                <a:latin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</a:rPr>
              <a:t>ivR‰bwZK</a:t>
            </a:r>
            <a:r>
              <a:rPr lang="en-US" sz="2800" b="1" dirty="0" smtClean="0">
                <a:latin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</a:rPr>
              <a:t>cÖkvmwbK</a:t>
            </a:r>
            <a:r>
              <a:rPr lang="en-US" sz="2800" b="1" dirty="0" smtClean="0">
                <a:latin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</a:rPr>
              <a:t>ag©xq</a:t>
            </a:r>
            <a:r>
              <a:rPr lang="en-US" sz="2800" b="1" dirty="0" smtClean="0">
                <a:latin typeface="SutonnyMJ" pitchFamily="2" charset="0"/>
              </a:rPr>
              <a:t> I </a:t>
            </a:r>
            <a:r>
              <a:rPr lang="en-US" sz="2800" b="1" dirty="0" err="1" smtClean="0">
                <a:latin typeface="SutonnyMJ" pitchFamily="2" charset="0"/>
              </a:rPr>
              <a:t>Ab¨vb</a:t>
            </a:r>
            <a:r>
              <a:rPr lang="en-US" sz="2800" b="1" dirty="0" smtClean="0">
                <a:latin typeface="SutonnyMJ" pitchFamily="2" charset="0"/>
              </a:rPr>
              <a:t>¨ </a:t>
            </a:r>
            <a:r>
              <a:rPr lang="en-US" sz="2800" b="1" dirty="0" err="1" smtClean="0">
                <a:latin typeface="SutonnyMJ" pitchFamily="2" charset="0"/>
              </a:rPr>
              <a:t>AwaKvi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Ges</a:t>
            </a:r>
            <a:r>
              <a:rPr lang="en-US" sz="2800" b="1" dirty="0" smtClean="0">
                <a:latin typeface="SutonnyMJ" pitchFamily="2" charset="0"/>
              </a:rPr>
              <a:t> ¯^v_© </a:t>
            </a:r>
            <a:r>
              <a:rPr lang="en-US" sz="2800" b="1" dirty="0" err="1" smtClean="0">
                <a:latin typeface="SutonnyMJ" pitchFamily="2" charset="0"/>
              </a:rPr>
              <a:t>msi</a:t>
            </a:r>
            <a:r>
              <a:rPr lang="en-US" sz="2800" b="1" dirty="0" smtClean="0">
                <a:latin typeface="SutonnyMJ" pitchFamily="2" charset="0"/>
              </a:rPr>
              <a:t>¶‡Yi </a:t>
            </a:r>
            <a:r>
              <a:rPr lang="en-US" sz="2800" b="1" dirty="0" err="1" smtClean="0">
                <a:latin typeface="SutonnyMJ" pitchFamily="2" charset="0"/>
              </a:rPr>
              <a:t>Kvh©Ki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e¨e¯’v</a:t>
            </a:r>
            <a:r>
              <a:rPr lang="en-US" sz="2800" b="1" dirty="0" smtClean="0">
                <a:latin typeface="SutonnyMJ" pitchFamily="2" charset="0"/>
              </a:rPr>
              <a:t> _</a:t>
            </a:r>
            <a:r>
              <a:rPr lang="en-US" sz="2800" b="1" dirty="0" err="1" smtClean="0">
                <a:latin typeface="SutonnyMJ" pitchFamily="2" charset="0"/>
              </a:rPr>
              <a:t>vK‡Z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n‡e</a:t>
            </a:r>
            <a:r>
              <a:rPr lang="en-US" sz="2800" b="1" dirty="0" smtClean="0">
                <a:latin typeface="SutonnyMJ" pitchFamily="2" charset="0"/>
              </a:rPr>
              <a:t>| 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en-US" sz="2800" b="1" dirty="0" smtClean="0">
                <a:latin typeface="SutonnyMJ" pitchFamily="2" charset="0"/>
              </a:rPr>
              <a:t>†`‡</a:t>
            </a:r>
            <a:r>
              <a:rPr lang="en-US" sz="2800" b="1" dirty="0" err="1" smtClean="0">
                <a:latin typeface="SutonnyMJ" pitchFamily="2" charset="0"/>
              </a:rPr>
              <a:t>ki</a:t>
            </a:r>
            <a:r>
              <a:rPr lang="en-US" sz="2800" b="1" dirty="0" smtClean="0">
                <a:latin typeface="SutonnyMJ" pitchFamily="2" charset="0"/>
              </a:rPr>
              <a:t> †h †</a:t>
            </a:r>
            <a:r>
              <a:rPr lang="en-US" sz="2800" b="1" dirty="0" err="1" smtClean="0">
                <a:latin typeface="SutonnyMJ" pitchFamily="2" charset="0"/>
              </a:rPr>
              <a:t>Kv‡bv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fwel¨r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mvsweavwbK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cwiKíbvq</a:t>
            </a:r>
            <a:r>
              <a:rPr lang="en-US" sz="2800" b="1" dirty="0" smtClean="0">
                <a:latin typeface="SutonnyMJ" pitchFamily="2" charset="0"/>
              </a:rPr>
              <a:t> D³ </a:t>
            </a:r>
            <a:r>
              <a:rPr lang="en-US" sz="2800" b="1" dirty="0" err="1" smtClean="0">
                <a:latin typeface="SutonnyMJ" pitchFamily="2" charset="0"/>
              </a:rPr>
              <a:t>welq</a:t>
            </a:r>
            <a:r>
              <a:rPr lang="en-US" sz="2800" b="1" dirty="0" smtClean="0">
                <a:latin typeface="SutonnyMJ" pitchFamily="2" charset="0"/>
              </a:rPr>
              <a:t>¸‡</a:t>
            </a:r>
            <a:r>
              <a:rPr lang="en-US" sz="2800" b="1" dirty="0" err="1" smtClean="0">
                <a:latin typeface="SutonnyMJ" pitchFamily="2" charset="0"/>
              </a:rPr>
              <a:t>jv‡K</a:t>
            </a:r>
            <a:r>
              <a:rPr lang="en-US" sz="2800" b="1" dirty="0" smtClean="0">
                <a:latin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</a:rPr>
              <a:t>gŠwjK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bxwZ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wn‡m‡e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MÖnY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Ki‡Z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n‡e</a:t>
            </a:r>
            <a:r>
              <a:rPr lang="en-US" sz="2800" b="1" dirty="0" smtClean="0">
                <a:latin typeface="SutonnyMJ" pitchFamily="2" charset="0"/>
              </a:rPr>
              <a:t>| </a:t>
            </a:r>
          </a:p>
          <a:p>
            <a:pPr algn="just"/>
            <a:endParaRPr lang="en-US" sz="2800" b="1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GKK KvR</a:t>
            </a:r>
            <a:endParaRPr lang="en-US" sz="88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Content Placeholder 6" descr="f haq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319462" y="2057400"/>
            <a:ext cx="3157538" cy="3697395"/>
          </a:xfrm>
          <a:prstGeom prst="rect">
            <a:avLst/>
          </a:prstGeom>
        </p:spPr>
      </p:pic>
      <p:sp>
        <p:nvSpPr>
          <p:cNvPr id="4" name="Text Placeholder 4"/>
          <p:cNvSpPr txBox="1">
            <a:spLocks/>
          </p:cNvSpPr>
          <p:nvPr/>
        </p:nvSpPr>
        <p:spPr>
          <a:xfrm>
            <a:off x="2895600" y="1855248"/>
            <a:ext cx="4040188" cy="6593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88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jxq</a:t>
            </a:r>
            <a:r>
              <a:rPr lang="en-US" sz="8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KvR</a:t>
            </a:r>
            <a:endParaRPr lang="en-US" sz="88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2895600" y="1855248"/>
            <a:ext cx="4040188" cy="6593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sz="2800" b="1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2800" b="1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sz="2800" b="1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y‡Uv</a:t>
            </a:r>
            <a:r>
              <a:rPr lang="en-US" sz="2800" b="1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‡_‡K </a:t>
            </a:r>
            <a:r>
              <a:rPr lang="en-US" sz="2800" b="1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800" b="1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cwiPq</a:t>
            </a:r>
            <a:r>
              <a:rPr lang="en-US" sz="2800" b="1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2800" b="1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?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dirty="0" smtClean="0"/>
          </a:p>
        </p:txBody>
      </p:sp>
      <p:pic>
        <p:nvPicPr>
          <p:cNvPr id="7" name="Content Placeholder 6" descr="iqb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200400"/>
            <a:ext cx="2362200" cy="2667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Content Placeholder 7" descr="jinna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200400"/>
            <a:ext cx="2286000" cy="2667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1905000" y="6019800"/>
            <a:ext cx="1075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`j- G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6044625"/>
            <a:ext cx="10999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`j- we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rgbClr val="0033CC"/>
                </a:solidFill>
                <a:latin typeface="SutonnyMJ" pitchFamily="2" charset="0"/>
              </a:rPr>
              <a:t>mvims‡ÿc</a:t>
            </a:r>
            <a:endParaRPr lang="en-US" sz="6000" b="1" dirty="0">
              <a:solidFill>
                <a:srgbClr val="0033CC"/>
              </a:solidFill>
              <a:latin typeface="SutonnyMJ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algn="just"/>
            <a:r>
              <a:rPr lang="en-US" sz="4400" dirty="0" err="1" smtClean="0">
                <a:latin typeface="SutonnyMJ" pitchFamily="2" charset="0"/>
              </a:rPr>
              <a:t>gymjgvbMY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wb‡R‡`i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AvZ¥cwiPq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mÜvb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cvq</a:t>
            </a:r>
            <a:r>
              <a:rPr lang="en-US" sz="4400" dirty="0" smtClean="0">
                <a:latin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</a:rPr>
              <a:t>jv‡nvi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cÖ¯Íve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Zv‡`i‡K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GKwU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RvZxq</a:t>
            </a:r>
            <a:r>
              <a:rPr lang="en-US" sz="4400" dirty="0" smtClean="0">
                <a:latin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</a:rPr>
              <a:t>PZbv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cÖ`vb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K‡i</a:t>
            </a:r>
            <a:r>
              <a:rPr lang="en-US" sz="4400" dirty="0" smtClean="0">
                <a:latin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</a:rPr>
              <a:t>ZLb</a:t>
            </a:r>
            <a:r>
              <a:rPr lang="en-US" sz="4400" dirty="0" smtClean="0">
                <a:latin typeface="SutonnyMJ" pitchFamily="2" charset="0"/>
              </a:rPr>
              <a:t> †_‡K </a:t>
            </a:r>
            <a:r>
              <a:rPr lang="en-US" sz="4400" dirty="0" err="1" smtClean="0">
                <a:latin typeface="SutonnyMJ" pitchFamily="2" charset="0"/>
              </a:rPr>
              <a:t>gymwjg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ivRbxwZi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cÖavb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a¨vbaviYv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wn›`y‡`i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AwePv‡ii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weiæ</a:t>
            </a:r>
            <a:r>
              <a:rPr lang="en-US" sz="4400" dirty="0" smtClean="0">
                <a:latin typeface="SutonnyMJ" pitchFamily="2" charset="0"/>
              </a:rPr>
              <a:t>‡× </a:t>
            </a:r>
            <a:r>
              <a:rPr lang="en-US" sz="4400" dirty="0" err="1" smtClean="0">
                <a:latin typeface="SutonnyMJ" pitchFamily="2" charset="0"/>
              </a:rPr>
              <a:t>Awf‡hvM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Rvbv‡bvi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cwie‡Z</a:t>
            </a:r>
            <a:r>
              <a:rPr lang="en-US" sz="4400" dirty="0" smtClean="0">
                <a:latin typeface="SutonnyMJ" pitchFamily="2" charset="0"/>
              </a:rPr>
              <a:t>© </a:t>
            </a:r>
            <a:r>
              <a:rPr lang="en-US" sz="4400" dirty="0" err="1" smtClean="0">
                <a:latin typeface="SutonnyMJ" pitchFamily="2" charset="0"/>
              </a:rPr>
              <a:t>ivR‰bwZK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Aw¯ÍZ</a:t>
            </a:r>
            <a:r>
              <a:rPr lang="en-US" sz="4400" dirty="0" smtClean="0">
                <a:latin typeface="SutonnyMJ" pitchFamily="2" charset="0"/>
              </a:rPr>
              <a:t>¡ AR©‡bi `</a:t>
            </a:r>
            <a:r>
              <a:rPr lang="en-US" sz="4400" dirty="0" err="1" smtClean="0">
                <a:latin typeface="SutonnyMJ" pitchFamily="2" charset="0"/>
              </a:rPr>
              <a:t>vwei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iƒc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cwiMÖn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K‡i</a:t>
            </a:r>
            <a:r>
              <a:rPr lang="en-US" sz="4400" dirty="0" smtClean="0">
                <a:latin typeface="SutonnyMJ" pitchFamily="2" charset="0"/>
              </a:rPr>
              <a:t>|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371600"/>
          </a:xfrm>
          <a:ln w="57150"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8800" b="1" dirty="0" err="1" smtClean="0">
                <a:latin typeface="SutonnyMJ" pitchFamily="2" charset="0"/>
              </a:rPr>
              <a:t>g~j¨vqb</a:t>
            </a:r>
            <a:endParaRPr lang="en-US" sz="8800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2286000"/>
            <a:ext cx="7772400" cy="4191000"/>
          </a:xfr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6000" b="1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sz="5800" b="1" dirty="0" smtClean="0">
                <a:latin typeface="SutonnyMJ" pitchFamily="2" charset="0"/>
              </a:rPr>
              <a:t>1| </a:t>
            </a:r>
            <a:r>
              <a:rPr lang="en-US" sz="5800" b="1" dirty="0" err="1" smtClean="0">
                <a:latin typeface="SutonnyMJ" pitchFamily="2" charset="0"/>
              </a:rPr>
              <a:t>jv‡nvi</a:t>
            </a:r>
            <a:r>
              <a:rPr lang="en-US" sz="5800" b="1" dirty="0" smtClean="0">
                <a:latin typeface="SutonnyMJ" pitchFamily="2" charset="0"/>
              </a:rPr>
              <a:t> </a:t>
            </a:r>
            <a:r>
              <a:rPr lang="en-US" sz="5800" b="1" dirty="0" err="1" smtClean="0">
                <a:latin typeface="SutonnyMJ" pitchFamily="2" charset="0"/>
              </a:rPr>
              <a:t>cÖ¯Íve</a:t>
            </a:r>
            <a:r>
              <a:rPr lang="en-US" sz="5800" b="1" dirty="0" smtClean="0">
                <a:latin typeface="SutonnyMJ" pitchFamily="2" charset="0"/>
              </a:rPr>
              <a:t> †K </a:t>
            </a:r>
            <a:r>
              <a:rPr lang="en-US" sz="5800" b="1" dirty="0" err="1" smtClean="0">
                <a:latin typeface="SutonnyMJ" pitchFamily="2" charset="0"/>
              </a:rPr>
              <a:t>DÌvcb</a:t>
            </a:r>
            <a:r>
              <a:rPr lang="en-US" sz="5800" b="1" dirty="0" smtClean="0">
                <a:latin typeface="SutonnyMJ" pitchFamily="2" charset="0"/>
              </a:rPr>
              <a:t> </a:t>
            </a:r>
            <a:r>
              <a:rPr lang="en-US" sz="5800" b="1" dirty="0" err="1" smtClean="0">
                <a:latin typeface="SutonnyMJ" pitchFamily="2" charset="0"/>
              </a:rPr>
              <a:t>K‡ib</a:t>
            </a:r>
            <a:r>
              <a:rPr lang="en-US" sz="5800" b="1" dirty="0" smtClean="0">
                <a:latin typeface="SutonnyMJ" pitchFamily="2" charset="0"/>
              </a:rPr>
              <a:t>? </a:t>
            </a:r>
          </a:p>
          <a:p>
            <a:pPr>
              <a:buNone/>
            </a:pPr>
            <a:endParaRPr lang="en-US" sz="5800" b="1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sz="5800" b="1" dirty="0" smtClean="0">
                <a:latin typeface="SutonnyMJ" pitchFamily="2" charset="0"/>
              </a:rPr>
              <a:t>2| </a:t>
            </a:r>
            <a:r>
              <a:rPr lang="en-US" sz="5800" b="1" dirty="0" err="1" smtClean="0">
                <a:latin typeface="SutonnyMJ" pitchFamily="2" charset="0"/>
              </a:rPr>
              <a:t>fviZ</a:t>
            </a:r>
            <a:r>
              <a:rPr lang="en-US" sz="5800" b="1" dirty="0" smtClean="0">
                <a:latin typeface="SutonnyMJ" pitchFamily="2" charset="0"/>
              </a:rPr>
              <a:t> I </a:t>
            </a:r>
            <a:r>
              <a:rPr lang="en-US" sz="5800" b="1" dirty="0" err="1" smtClean="0">
                <a:latin typeface="SutonnyMJ" pitchFamily="2" charset="0"/>
              </a:rPr>
              <a:t>cvwK¯Ívb</a:t>
            </a:r>
            <a:r>
              <a:rPr lang="en-US" sz="5800" b="1" dirty="0" smtClean="0">
                <a:latin typeface="SutonnyMJ" pitchFamily="2" charset="0"/>
              </a:rPr>
              <a:t> </a:t>
            </a:r>
            <a:r>
              <a:rPr lang="en-US" sz="5800" b="1" dirty="0" err="1" smtClean="0">
                <a:latin typeface="SutonnyMJ" pitchFamily="2" charset="0"/>
              </a:rPr>
              <a:t>bvgK</a:t>
            </a:r>
            <a:r>
              <a:rPr lang="en-US" sz="5800" b="1" dirty="0" smtClean="0">
                <a:latin typeface="SutonnyMJ" pitchFamily="2" charset="0"/>
              </a:rPr>
              <a:t> </a:t>
            </a:r>
            <a:r>
              <a:rPr lang="en-US" sz="5800" b="1" dirty="0" err="1" smtClean="0">
                <a:latin typeface="SutonnyMJ" pitchFamily="2" charset="0"/>
              </a:rPr>
              <a:t>ivó</a:t>
            </a:r>
            <a:r>
              <a:rPr lang="en-US" sz="5800" b="1" dirty="0" smtClean="0">
                <a:latin typeface="SutonnyMJ" pitchFamily="2" charset="0"/>
              </a:rPr>
              <a:t>ª </a:t>
            </a:r>
            <a:r>
              <a:rPr lang="en-US" sz="5800" b="1" dirty="0" err="1" smtClean="0">
                <a:latin typeface="SutonnyMJ" pitchFamily="2" charset="0"/>
              </a:rPr>
              <a:t>m„wói</a:t>
            </a:r>
            <a:r>
              <a:rPr lang="en-US" sz="5800" b="1" dirty="0" smtClean="0">
                <a:latin typeface="SutonnyMJ" pitchFamily="2" charset="0"/>
              </a:rPr>
              <a:t>   </a:t>
            </a:r>
          </a:p>
          <a:p>
            <a:pPr>
              <a:buNone/>
            </a:pPr>
            <a:r>
              <a:rPr lang="en-US" sz="5800" b="1" dirty="0" smtClean="0">
                <a:latin typeface="SutonnyMJ" pitchFamily="2" charset="0"/>
              </a:rPr>
              <a:t>    </a:t>
            </a:r>
            <a:r>
              <a:rPr lang="en-US" sz="5800" b="1" dirty="0" err="1" smtClean="0">
                <a:latin typeface="SutonnyMJ" pitchFamily="2" charset="0"/>
              </a:rPr>
              <a:t>wcQ‡b</a:t>
            </a:r>
            <a:r>
              <a:rPr lang="en-US" sz="5800" b="1" dirty="0" smtClean="0">
                <a:latin typeface="SutonnyMJ" pitchFamily="2" charset="0"/>
              </a:rPr>
              <a:t> ‡</a:t>
            </a:r>
            <a:r>
              <a:rPr lang="en-US" sz="5800" b="1" dirty="0" err="1" smtClean="0">
                <a:latin typeface="SutonnyMJ" pitchFamily="2" charset="0"/>
              </a:rPr>
              <a:t>Kvb</a:t>
            </a:r>
            <a:r>
              <a:rPr lang="en-US" sz="5800" b="1" dirty="0" smtClean="0">
                <a:latin typeface="SutonnyMJ" pitchFamily="2" charset="0"/>
              </a:rPr>
              <a:t> </a:t>
            </a:r>
            <a:r>
              <a:rPr lang="en-US" sz="5800" b="1" dirty="0" err="1" smtClean="0">
                <a:latin typeface="SutonnyMJ" pitchFamily="2" charset="0"/>
              </a:rPr>
              <a:t>cÖ¯Ív‡ei</a:t>
            </a:r>
            <a:r>
              <a:rPr lang="en-US" sz="5800" b="1" dirty="0" smtClean="0">
                <a:latin typeface="SutonnyMJ" pitchFamily="2" charset="0"/>
              </a:rPr>
              <a:t> </a:t>
            </a:r>
            <a:r>
              <a:rPr lang="en-US" sz="5800" b="1" dirty="0" err="1" smtClean="0">
                <a:latin typeface="SutonnyMJ" pitchFamily="2" charset="0"/>
              </a:rPr>
              <a:t>cÖfve</a:t>
            </a:r>
            <a:r>
              <a:rPr lang="en-US" sz="5800" b="1" dirty="0" smtClean="0">
                <a:latin typeface="SutonnyMJ" pitchFamily="2" charset="0"/>
              </a:rPr>
              <a:t> †</a:t>
            </a:r>
            <a:r>
              <a:rPr lang="en-US" sz="5800" b="1" dirty="0" err="1" smtClean="0">
                <a:latin typeface="SutonnyMJ" pitchFamily="2" charset="0"/>
              </a:rPr>
              <a:t>ewk</a:t>
            </a:r>
            <a:r>
              <a:rPr lang="en-US" sz="5800" b="1" dirty="0" smtClean="0">
                <a:latin typeface="SutonnyMJ" pitchFamily="2" charset="0"/>
              </a:rPr>
              <a:t> ?</a:t>
            </a:r>
          </a:p>
          <a:p>
            <a:pPr>
              <a:buNone/>
            </a:pPr>
            <a:endParaRPr lang="en-US" sz="6000" dirty="0" smtClean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229600" cy="1143000"/>
          </a:xfr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8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895600"/>
            <a:ext cx="8458200" cy="167640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dirty="0" err="1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wØRvwZ</a:t>
            </a:r>
            <a:r>
              <a:rPr lang="en-US" sz="5000" b="1" dirty="0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000" b="1" dirty="0" err="1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Z‡Z¡i</a:t>
            </a:r>
            <a:r>
              <a:rPr lang="en-US" sz="5000" b="1" dirty="0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000" b="1" dirty="0" err="1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cÖfve</a:t>
            </a:r>
            <a:r>
              <a:rPr lang="en-US" sz="5000" b="1" dirty="0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000" b="1" dirty="0" err="1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fviZxq</a:t>
            </a:r>
            <a:r>
              <a:rPr lang="en-US" sz="5000" b="1" dirty="0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000" b="1" dirty="0" err="1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ivRbxwZ‡Z</a:t>
            </a:r>
            <a:r>
              <a:rPr lang="en-US" sz="5000" b="1" dirty="0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000" b="1" dirty="0" err="1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KZUzKz</a:t>
            </a:r>
            <a:r>
              <a:rPr lang="en-US" sz="5000" b="1" dirty="0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000" b="1" dirty="0" err="1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c‡o‡Q</a:t>
            </a:r>
            <a:r>
              <a:rPr lang="en-US" sz="5000" b="1" dirty="0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000" b="1" dirty="0" err="1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Zv</a:t>
            </a:r>
            <a:r>
              <a:rPr lang="en-US" sz="5000" b="1" dirty="0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000" b="1" dirty="0" err="1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we‡kølb</a:t>
            </a:r>
            <a:r>
              <a:rPr lang="en-US" sz="5000" b="1" dirty="0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000" b="1" dirty="0" err="1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Ki</a:t>
            </a:r>
            <a:r>
              <a:rPr lang="en-US" sz="5000" b="1" dirty="0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?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95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38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3800" dirty="0">
              <a:solidFill>
                <a:srgbClr val="CC0099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81000"/>
            <a:ext cx="4043362" cy="4043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28600" y="228600"/>
            <a:ext cx="9144000" cy="1143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80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28600" y="1600200"/>
            <a:ext cx="3657600" cy="70788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40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শিক্ষক</a:t>
            </a:r>
            <a:r>
              <a:rPr lang="en-US" sz="40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40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572000" y="1524000"/>
            <a:ext cx="3962400" cy="83099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পাঠ</a:t>
            </a:r>
            <a:r>
              <a:rPr lang="en-US" sz="48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r>
              <a:rPr lang="en-US" sz="48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endParaRPr lang="en-US" sz="48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710363"/>
            <a:ext cx="3200400" cy="17666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হাবিবুর রহমান</a:t>
            </a:r>
            <a:r>
              <a:rPr lang="as-IN" dirty="0" smtClean="0"/>
              <a:t> </a:t>
            </a:r>
            <a:endParaRPr lang="en-US" dirty="0" smtClean="0"/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প্রভাষক (রাষ্ট্র বিজ্ঞান বিভাগ)</a:t>
            </a:r>
            <a:endParaRPr lang="as-IN" sz="2400" dirty="0" smtClean="0"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কুশিয়ারা ডিগ্রি কলেজ</a:t>
            </a:r>
            <a:br>
              <a:rPr lang="bn-IN" sz="2400" dirty="0" smtClean="0">
                <a:latin typeface="NikoshBAN" pitchFamily="2" charset="0"/>
                <a:cs typeface="NikoshBAN" pitchFamily="2" charset="0"/>
              </a:rPr>
            </a:b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গোলাপগঞ্জ, সিলেট।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4690408"/>
            <a:ext cx="40386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 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BD" sz="2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পৌরনীতি ও </a:t>
            </a:r>
            <a:r>
              <a:rPr lang="bn-IN" sz="2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সুশাসন ২য় পত্র  </a:t>
            </a:r>
            <a:endParaRPr lang="en-US" sz="14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৬ষ্ট  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৪৫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 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১৫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০২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/২০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২০ইং </a:t>
            </a:r>
            <a:endParaRPr lang="en-US" sz="2000" dirty="0"/>
          </a:p>
        </p:txBody>
      </p:sp>
      <p:pic>
        <p:nvPicPr>
          <p:cNvPr id="12" name="Picture 2" descr="E:\Job Application\Application Picture\Habib n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19050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Rectangle 18"/>
          <p:cNvSpPr/>
          <p:nvPr/>
        </p:nvSpPr>
        <p:spPr>
          <a:xfrm>
            <a:off x="5791200" y="2514600"/>
            <a:ext cx="1600200" cy="2057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12192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err="1" smtClean="0">
                <a:solidFill>
                  <a:schemeClr val="tx2"/>
                </a:solidFill>
                <a:latin typeface="SutonnyMJ" pitchFamily="2" charset="0"/>
                <a:ea typeface="+mj-ea"/>
                <a:cs typeface="SutonnyMJ" pitchFamily="2" charset="0"/>
              </a:rPr>
              <a:t>c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~e© </a:t>
            </a:r>
            <a:r>
              <a:rPr kumimoji="0" lang="en-US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Ávb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hvPvB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5" name="Picture 4" descr="I:\Picture\Calcutta_1946_ri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420112"/>
            <a:ext cx="3733800" cy="4191000"/>
          </a:xfrm>
          <a:prstGeom prst="rect">
            <a:avLst/>
          </a:prstGeom>
          <a:noFill/>
        </p:spPr>
      </p:pic>
      <p:pic>
        <p:nvPicPr>
          <p:cNvPr id="6" name="Picture 5" descr="I:\Picture\Vultures feeding on corpses lying abandoned in alleyway after bloody rioting between Hindus and Muslims Calcutta (Kolkata) 19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420112"/>
            <a:ext cx="36576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 txBox="1">
            <a:spLocks/>
          </p:cNvSpPr>
          <p:nvPr/>
        </p:nvSpPr>
        <p:spPr>
          <a:xfrm>
            <a:off x="457200" y="1447800"/>
            <a:ext cx="4040188" cy="561392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Avjøvgv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BKevj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4648200" y="1447800"/>
            <a:ext cx="4040188" cy="63759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†gvnv¤§` Avjx wRbœvn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pic>
        <p:nvPicPr>
          <p:cNvPr id="11" name="Content Placeholder 6" descr="iqb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40780"/>
            <a:ext cx="3200400" cy="3350419"/>
          </a:xfrm>
          <a:prstGeom prst="rect">
            <a:avLst/>
          </a:prstGeom>
        </p:spPr>
      </p:pic>
      <p:pic>
        <p:nvPicPr>
          <p:cNvPr id="12" name="Content Placeholder 7" descr="jinna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362200"/>
            <a:ext cx="2971800" cy="373380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7200" y="457200"/>
            <a:ext cx="8229600" cy="841248"/>
          </a:xfrm>
          <a:prstGeom prst="rect">
            <a:avLst/>
          </a:prstGeom>
          <a:solidFill>
            <a:srgbClr val="7030A0"/>
          </a:solidFill>
          <a:ln w="6350" cap="rnd">
            <a:noFill/>
          </a:ln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angle"/>
            <a:contourClr>
              <a:schemeClr val="accent2">
                <a:shade val="30000"/>
                <a:satMod val="2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-100" normalizeH="0" baseline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wRbœvni</a:t>
            </a:r>
            <a:r>
              <a:rPr kumimoji="0" lang="en-US" sz="4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200" b="1" i="0" u="none" strike="noStrike" kern="1200" cap="none" spc="-100" normalizeH="0" baseline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ÔwØ-RvwZ</a:t>
            </a:r>
            <a:r>
              <a:rPr kumimoji="0" lang="en-US" sz="4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ZË¡Õ</a:t>
            </a:r>
            <a:endParaRPr kumimoji="0" lang="en-US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B05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I:\Picture\Minar-e-Pakistan-Lahore-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69850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6" descr="laho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77724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7" descr="sikanda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67000" y="1828800"/>
            <a:ext cx="32766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609600"/>
            <a:ext cx="8001000" cy="16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পাঠ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2743200"/>
            <a:ext cx="7848600" cy="3581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দ্বি- জাতী তত্ব ও ঐতিহাসিক লাহোর প্রস্তাব 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(1940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4582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wkLb</a:t>
            </a:r>
            <a:r>
              <a:rPr lang="en-US" sz="6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dj</a:t>
            </a:r>
            <a:endParaRPr lang="en-US" sz="6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4495800"/>
            <a:ext cx="8077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wØRvwZ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Z‡Z¡i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cÖfve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3716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GB cvV †</a:t>
            </a:r>
            <a:r>
              <a:rPr lang="en-US" sz="54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54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54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-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2895600"/>
            <a:ext cx="8077200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wØRvwZ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ZZ¡ Kx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427</TotalTime>
  <Words>579</Words>
  <Application>Microsoft Office PowerPoint</Application>
  <PresentationFormat>On-screen Show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ï‡f”Qv</vt:lpstr>
      <vt:lpstr>Slide 2</vt:lpstr>
      <vt:lpstr>Slide 3</vt:lpstr>
      <vt:lpstr>Slide 4</vt:lpstr>
      <vt:lpstr>Slide 5</vt:lpstr>
      <vt:lpstr>Slide 6</vt:lpstr>
      <vt:lpstr>Slide 7</vt:lpstr>
      <vt:lpstr>Slide 8</vt:lpstr>
      <vt:lpstr>wkLb dj</vt:lpstr>
      <vt:lpstr>ÔwØ-RvwZ ZË¡' e¨vL¨v</vt:lpstr>
      <vt:lpstr>Slide 11</vt:lpstr>
      <vt:lpstr>jv‡nvi cÖ¯Ív‡ei HwZnvwmK cUf‚wg</vt:lpstr>
      <vt:lpstr>Slide 13</vt:lpstr>
      <vt:lpstr>GKK KvR</vt:lpstr>
      <vt:lpstr> `jxq KvR</vt:lpstr>
      <vt:lpstr>mvims‡ÿc</vt:lpstr>
      <vt:lpstr>g~j¨vqb</vt:lpstr>
      <vt:lpstr>evwoi KvR</vt:lpstr>
      <vt:lpstr>ab¨ev`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RAJU</dc:creator>
  <cp:lastModifiedBy>User</cp:lastModifiedBy>
  <cp:revision>122</cp:revision>
  <dcterms:created xsi:type="dcterms:W3CDTF">2006-08-16T00:00:00Z</dcterms:created>
  <dcterms:modified xsi:type="dcterms:W3CDTF">2020-02-15T17:51:18Z</dcterms:modified>
</cp:coreProperties>
</file>