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6" r:id="rId6"/>
    <p:sldId id="264" r:id="rId7"/>
    <p:sldId id="272" r:id="rId8"/>
    <p:sldId id="274" r:id="rId9"/>
    <p:sldId id="275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pn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gif"/><Relationship Id="rId4" Type="http://schemas.openxmlformats.org/officeDocument/2006/relationships/image" Target="../media/image28.gif"/><Relationship Id="rId9" Type="http://schemas.openxmlformats.org/officeDocument/2006/relationships/image" Target="../media/image3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143000" y="548550"/>
            <a:ext cx="61722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9375" y="17487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29785" y="729753"/>
            <a:ext cx="4562545" cy="1175247"/>
            <a:chOff x="2362200" y="914400"/>
            <a:chExt cx="4562545" cy="1175247"/>
          </a:xfrm>
        </p:grpSpPr>
        <p:sp>
          <p:nvSpPr>
            <p:cNvPr id="4" name="Rounded Rectangle 3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9603" y="2743200"/>
            <a:ext cx="82381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কোনো সমান্তর ধারার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144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560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 হলে, এর প্রথম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 পদের সমষ্টি নির্ণয় কর?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309" y="1828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সাধারণ অন্তর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869" y="3124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পদ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5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346" y="1573839"/>
            <a:ext cx="869534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সৃজনশীলপ্রশ্নঃ</a:t>
            </a:r>
          </a:p>
          <a:p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-1 </a:t>
            </a:r>
            <a:r>
              <a:rPr lang="en-US" sz="34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কোনো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সমান্তর ধারার</a:t>
            </a:r>
            <a:r>
              <a:rPr lang="en-US" sz="3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3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3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4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-2 :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কোনো সমান্তর 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ধারার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n-IN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400" b="1" dirty="0" smtClean="0">
                <a:latin typeface="NikoshBAN" pitchFamily="2" charset="0"/>
                <a:cs typeface="NikoshBAN" pitchFamily="2" charset="0"/>
              </a:rPr>
              <a:t>তম পদ 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 তম পদ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ধারা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-1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এর ক্ষেত্রে সমান্তর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পদ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সাধারন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d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হলে ,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সমীকরণের মাধ্যমে প্রকাশ কর।</a:t>
            </a:r>
            <a:endParaRPr lang="bn-IN" sz="3200" b="1" dirty="0" smtClean="0">
              <a:latin typeface="Algerian"/>
              <a:cs typeface="Times New Roman" pitchFamily="18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এর ক্ষেত্রে প্রথম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তম পদ নির্ণয় কর?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-1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ক্ষেত্রে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পদের সমষ্টি নির্ণয়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bn-IN" sz="3600" b="1" dirty="0">
              <a:latin typeface="Algeri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69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১৩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১১/০২/১৯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4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1600200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n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1676400" y="1704109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m+n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পদের সমষ্টি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20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5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6" name="Group 5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সসীম ধারা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সমান্তর ধারা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8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noFill/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grpFill/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সমান্তর ধারার নিদিষ্টতম পদ ও নির্দিষ্ট সংখ্যক পদের সমষ্টি নির্ণয়ের সূত্র প্রয়োগ করে গাণিতিক সমস্যা সমাধান করতে 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2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3" y="152400"/>
            <a:ext cx="8623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কোনো সমান্তর ধারার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হলে,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এর প্রথম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 কর?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90" y="2012816"/>
            <a:ext cx="3913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সাধারন অন্তর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d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055" y="1105262"/>
            <a:ext cx="838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মনে করি 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ধারার ১ম পদ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24200" y="3200400"/>
                <a:ext cx="4184073" cy="833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𝒎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𝒏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200400"/>
                <a:ext cx="4184073" cy="833562"/>
              </a:xfrm>
              <a:prstGeom prst="rect">
                <a:avLst/>
              </a:prstGeom>
              <a:blipFill rotWithShape="1">
                <a:blip r:embed="rId2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67000" y="3955413"/>
                <a:ext cx="464127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2a+(m-1)d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…….(i)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955413"/>
                <a:ext cx="4641273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2760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8990" y="2569301"/>
                <a:ext cx="418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প্রথম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90" y="2569301"/>
                <a:ext cx="418060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nip Diagonal Corner Rectangle 3"/>
              <p:cNvSpPr/>
              <p:nvPr/>
            </p:nvSpPr>
            <p:spPr>
              <a:xfrm>
                <a:off x="4936979" y="1422221"/>
                <a:ext cx="3503469" cy="1244779"/>
              </a:xfrm>
              <a:prstGeom prst="snip2Diag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n </a:t>
                </a:r>
                <a:r>
                  <a:rPr lang="bn-IN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তম পদের সমষ্টি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𝒔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d>
                          <m:d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𝒅</m:t>
                        </m:r>
                      </m:e>
                    </m:d>
                  </m:oMath>
                </a14:m>
                <a:endParaRPr lang="en-US" sz="24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Snip Diagonal Corner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79" y="1422221"/>
                <a:ext cx="3503469" cy="1244779"/>
              </a:xfrm>
              <a:prstGeom prst="snip2Diag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1446" y="4672325"/>
                <a:ext cx="418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n-IN" sz="2800" b="1" i="0" dirty="0" smtClean="0">
                          <a:latin typeface="NikoshBAN" pitchFamily="2" charset="0"/>
                          <a:cs typeface="NikoshBAN" pitchFamily="2" charset="0"/>
                        </a:rPr>
                        <m:t>আবার 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প্রথম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46" y="4672325"/>
                <a:ext cx="418060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r="-5102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24200" y="5237109"/>
                <a:ext cx="4184073" cy="833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𝒏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𝒎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237109"/>
                <a:ext cx="4184073" cy="833562"/>
              </a:xfrm>
              <a:prstGeom prst="rect">
                <a:avLst/>
              </a:prstGeom>
              <a:blipFill rotWithShape="1">
                <a:blip r:embed="rId8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19399" y="5943600"/>
                <a:ext cx="464127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2a+(n-1)d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5943600"/>
                <a:ext cx="4641273" cy="714683"/>
              </a:xfrm>
              <a:prstGeom prst="rect">
                <a:avLst/>
              </a:prstGeom>
              <a:blipFill rotWithShape="1">
                <a:blip r:embed="rId9"/>
                <a:stretch>
                  <a:fillRect l="-2625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5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5" grpId="0"/>
      <p:bldP spid="20" grpId="0"/>
      <p:bldP spid="29" grpId="0"/>
      <p:bldP spid="4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4026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সমীকরণঃ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(i)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(ii)</a:t>
            </a:r>
            <a:endParaRPr lang="bn-IN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27563" y="762000"/>
                <a:ext cx="464127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2a+(m-1)d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den>
                    </m:f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63" y="762000"/>
                <a:ext cx="4641273" cy="714683"/>
              </a:xfrm>
              <a:prstGeom prst="rect">
                <a:avLst/>
              </a:prstGeom>
              <a:blipFill rotWithShape="1">
                <a:blip r:embed="rId2"/>
                <a:stretch>
                  <a:fillRect l="-2760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17618" y="1457075"/>
                <a:ext cx="464127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2a+(n-1)d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618" y="1457075"/>
                <a:ext cx="4641273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2760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>
            <a:off x="1704109" y="2191366"/>
            <a:ext cx="397084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48690" y="2237509"/>
                <a:ext cx="469712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(-)	  (m-n)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den>
                    </m:f>
                    <m:r>
                      <a:rPr lang="en-US" sz="2800" b="1" i="0" dirty="0" smtClean="0">
                        <a:latin typeface="Cambria Math"/>
                        <a:cs typeface="NikoshBAN" pitchFamily="2" charset="0"/>
                      </a:rPr>
                      <m:t> −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 dirty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0" y="2237509"/>
                <a:ext cx="4697125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2594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14845" y="2819400"/>
                <a:ext cx="5349369" cy="87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(m-n)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  <m:r>
                      <a:rPr lang="en-US" sz="3200" b="1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845" y="2819400"/>
                <a:ext cx="5349369" cy="877291"/>
              </a:xfrm>
              <a:prstGeom prst="rect">
                <a:avLst/>
              </a:prstGeom>
              <a:blipFill rotWithShape="1">
                <a:blip r:embed="rId5"/>
                <a:stretch>
                  <a:fillRect l="-2278" b="-13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49481" y="3679623"/>
                <a:ext cx="5349369" cy="87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(m-n)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num>
                      <m:den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  <m:r>
                      <a:rPr lang="en-US" sz="3200" b="1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81" y="3679623"/>
                <a:ext cx="5349369" cy="877291"/>
              </a:xfrm>
              <a:prstGeom prst="rect">
                <a:avLst/>
              </a:prstGeom>
              <a:blipFill rotWithShape="1">
                <a:blip r:embed="rId6"/>
                <a:stretch>
                  <a:fillRect l="-2278" r="-2392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9481" y="4580929"/>
                <a:ext cx="5349369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=−</m:t>
                    </m:r>
                    <m:f>
                      <m:fPr>
                        <m:ctrlP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)(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 −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num>
                      <m:den>
                        <m:r>
                          <a:rPr lang="en-US" sz="32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 −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200" b="1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den>
                    </m:f>
                    <m:r>
                      <a:rPr lang="en-US" sz="3200" b="1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81" y="4580929"/>
                <a:ext cx="5349369" cy="876843"/>
              </a:xfrm>
              <a:prstGeom prst="rect">
                <a:avLst/>
              </a:prstGeom>
              <a:blipFill rotWithShape="1">
                <a:blip r:embed="rId7"/>
                <a:stretch>
                  <a:fillRect l="-227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9481" y="5492408"/>
                <a:ext cx="5349369" cy="839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 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=−</m:t>
                    </m:r>
                    <m:f>
                      <m:fPr>
                        <m:ctrlP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num>
                      <m:den>
                        <m:r>
                          <a:rPr lang="en-US" sz="3600" b="1" i="1" dirty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600" b="1" i="1" dirty="0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den>
                    </m:f>
                    <m:r>
                      <a:rPr lang="en-US" sz="3600" b="1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81" y="5492408"/>
                <a:ext cx="5349369" cy="839717"/>
              </a:xfrm>
              <a:prstGeom prst="rect">
                <a:avLst/>
              </a:prstGeom>
              <a:blipFill rotWithShape="1">
                <a:blip r:embed="rId8"/>
                <a:stretch>
                  <a:fillRect l="-2278" t="-725" b="-13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6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762000"/>
                <a:ext cx="8368146" cy="1142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</m:t>
                      </m:r>
                      <m:r>
                        <m:rPr>
                          <m:nor/>
                        </m:rP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m:t>ম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NikoshBAN" pitchFamily="2" charset="0"/>
                          <a:cs typeface="NikoshBAN" pitchFamily="2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  <m:r>
                        <a:rPr lang="bn-IN" sz="2400" b="1" i="1" dirty="0" smtClean="0">
                          <a:latin typeface="Cambria Math"/>
                          <a:cs typeface="NikoshBAN" pitchFamily="2" charset="0"/>
                        </a:rPr>
                        <m:t>  </m:t>
                      </m:r>
                    </m:oMath>
                  </m:oMathPara>
                </a14:m>
                <a:endParaRPr lang="en-US" sz="2400" b="1" i="1" dirty="0" smtClean="0">
                  <a:latin typeface="Cambria Math"/>
                  <a:cs typeface="NikoshBAN" pitchFamily="2" charset="0"/>
                </a:endParaRPr>
              </a:p>
              <a:p>
                <a:r>
                  <a:rPr lang="en-US" sz="2800" b="1" dirty="0" smtClean="0">
                    <a:cs typeface="NikoshBAN" pitchFamily="2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𝒔</m:t>
                        </m:r>
                      </m:e>
                      <m:sub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sub>
                    </m:sSub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d>
                          <m:d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𝒏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𝒅</m:t>
                        </m:r>
                      </m:e>
                    </m:d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62000"/>
                <a:ext cx="8368146" cy="1142429"/>
              </a:xfrm>
              <a:prstGeom prst="rect">
                <a:avLst/>
              </a:prstGeom>
              <a:blipFill rotWithShape="1">
                <a:blip r:embed="rId2"/>
                <a:stretch>
                  <a:fillRect l="-1457" t="-4278" r="-874" b="-6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124200" y="2057400"/>
                <a:ext cx="5257800" cy="8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𝒎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𝒅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𝒏𝒅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057400"/>
                <a:ext cx="5257800" cy="872162"/>
              </a:xfrm>
              <a:prstGeom prst="rect">
                <a:avLst/>
              </a:prstGeom>
              <a:blipFill rotWithShape="1">
                <a:blip r:embed="rId3"/>
                <a:stretch>
                  <a:fillRect r="-928" b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34145" y="3048000"/>
                <a:ext cx="5257800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𝟐</m:t>
                                  </m:r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(</m:t>
                                  </m:r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𝒎</m:t>
                                  </m:r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+</m:t>
                                  </m:r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𝒏</m:t>
                                  </m:r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800" b="1" i="1" dirty="0">
                                      <a:latin typeface="Cambria Math"/>
                                      <a:cs typeface="NikoshBAN" pitchFamily="2" charset="0"/>
                                    </a:rPr>
                                    <m:t>𝒎𝒏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45" y="3048000"/>
                <a:ext cx="5257800" cy="1053494"/>
              </a:xfrm>
              <a:prstGeom prst="rect">
                <a:avLst/>
              </a:prstGeom>
              <a:blipFill rotWithShape="1">
                <a:blip r:embed="rId4"/>
                <a:stretch>
                  <a:fillRect r="-2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99509" y="4267200"/>
                <a:ext cx="5257800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(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𝒎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𝒏</m:t>
                              </m:r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/>
                                  <a:cs typeface="NikoshBAN" pitchFamily="2" charset="0"/>
                                </a:rPr>
                                <m:t>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09" y="4267200"/>
                <a:ext cx="5257800" cy="10534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85654" y="5638800"/>
                <a:ext cx="5257800" cy="913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 (</m:t>
                      </m:r>
                      <m:f>
                        <m:fPr>
                          <m:ctrlPr>
                            <a:rPr lang="en-US" sz="2800" b="1" i="1" dirty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 dirty="0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</m:den>
                      </m:f>
                      <m:r>
                        <a:rPr lang="en-US" sz="2800" b="1" i="1" dirty="0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654" y="5638800"/>
                <a:ext cx="5257800" cy="9130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0" y="3113082"/>
            <a:ext cx="609600" cy="92333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নং হতে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6" grpId="0"/>
      <p:bldP spid="9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90800" y="533400"/>
                <a:ext cx="4454236" cy="913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×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dirty="0">
                              <a:latin typeface="Cambria Math"/>
                              <a:cs typeface="NikoshBAN" pitchFamily="2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33400"/>
                <a:ext cx="4454236" cy="9130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90800" y="1826710"/>
                <a:ext cx="525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=−(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826710"/>
                <a:ext cx="5257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2819399"/>
                <a:ext cx="78624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32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</m:t>
                      </m:r>
                      <m:r>
                        <m:rPr>
                          <m:nor/>
                        </m:rPr>
                        <a:rPr lang="bn-IN" sz="3200" b="1" dirty="0" smtClean="0">
                          <a:latin typeface="NikoshBAN" pitchFamily="2" charset="0"/>
                          <a:cs typeface="NikoshBAN" pitchFamily="2" charset="0"/>
                        </a:rPr>
                        <m:t>ম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NikoshBAN" pitchFamily="2" charset="0"/>
                          <a:cs typeface="NikoshBAN" pitchFamily="2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32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bn-IN" sz="32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  <m:r>
                        <a:rPr lang="bn-IN" sz="3200" b="1" i="1" dirty="0" smtClean="0">
                          <a:latin typeface="Cambria Math"/>
                          <a:cs typeface="NikoshBAN" pitchFamily="2" charset="0"/>
                        </a:rPr>
                        <m:t>  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=−(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𝒎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𝒎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19399"/>
                <a:ext cx="786245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3542" r="-465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9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539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64</cp:revision>
  <dcterms:created xsi:type="dcterms:W3CDTF">2006-08-16T00:00:00Z</dcterms:created>
  <dcterms:modified xsi:type="dcterms:W3CDTF">2020-02-14T05:00:48Z</dcterms:modified>
</cp:coreProperties>
</file>