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9" r:id="rId11"/>
    <p:sldId id="265" r:id="rId12"/>
    <p:sldId id="271" r:id="rId13"/>
    <p:sldId id="266" r:id="rId14"/>
    <p:sldId id="272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BFAC0"/>
    <a:srgbClr val="F2FAC0"/>
    <a:srgbClr val="F4F4C6"/>
    <a:srgbClr val="EDE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45A24-117C-46F7-A33C-A5505752BD59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EB693-3008-4300-AC5C-2F8AB0DFB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6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EB693-3008-4300-AC5C-2F8AB0DFB2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3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87E2-0325-4FD4-BAE2-0684D84C6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1DF1F-D551-4866-BF59-67A91F7AB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CC181-682D-4FB8-96D1-A51D790B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BA52-2ED2-4CB7-BD10-69BD3E5D45AA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41AFF-95AF-4FE5-9EC0-BA796C98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30705-9C8C-44F6-AA1A-51DEA37F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E85-18D2-4175-BDEE-D7347D22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088E1-5EB4-4518-842C-D7AC6E3E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F52EC-366B-4F9C-ACCD-6FB7654B7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1E7E5-8655-4B3D-9CAC-6962E7DA4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BA52-2ED2-4CB7-BD10-69BD3E5D45AA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04141-E292-44EE-9786-9A6BDD85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AEA97-5C04-415A-A1B8-1A5B9A7D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E85-18D2-4175-BDEE-D7347D22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8DBE0A-F459-41D0-AED3-6B216169B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445A9-BF00-4B38-A287-193AA0749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A48E7-7150-4A27-83FF-F19DAAA1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BA52-2ED2-4CB7-BD10-69BD3E5D45AA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2CB75-D2E5-4981-B059-A5C61E765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9A620-F418-4CF0-A9E8-29E1A884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E85-18D2-4175-BDEE-D7347D22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4921-8083-4AAF-A39E-14C80321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62483-166D-473F-B081-2B376404C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C512B-FD79-4A60-AFA0-94E6CABA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BA52-2ED2-4CB7-BD10-69BD3E5D45AA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A4F62-31D1-4915-A0AB-18BD72E3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7B388-65E8-4585-8011-C5904502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E85-18D2-4175-BDEE-D7347D22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C316A-D9C5-4924-A81E-7D4F48A02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AD30B-482D-42D8-84A6-F0972D89D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BB266-2335-456E-B682-2740B533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BA52-2ED2-4CB7-BD10-69BD3E5D45AA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695AE-4D25-4127-8C65-E5EB6979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7C25E-E9B3-426F-AB59-706971D1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E85-18D2-4175-BDEE-D7347D22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3960-CC72-4F8B-8134-09ED26BF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50889-D6D3-42DD-99DC-C4AC88FE9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8D4CB-55E5-469C-B95C-06EA82D3A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A4C7A-E966-4920-86D2-0DAFEB742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BA52-2ED2-4CB7-BD10-69BD3E5D45AA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C55BC-D814-4E5E-8003-34F35AC7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2889C-912A-4973-878B-C47654A4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E85-18D2-4175-BDEE-D7347D22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54813-227F-4B59-B1B4-C960B7CC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4B15F-1890-4F5C-9084-15ECCB47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3CDD4-6537-4E5A-AAFE-7349CC95B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28590-4597-412E-BBE1-047220AB9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66F46-2A52-46A7-B841-691F0C9C3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21C03-1D49-406E-8349-61358AF6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BA52-2ED2-4CB7-BD10-69BD3E5D45AA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A12718-2CEB-41D6-A1C7-37B3BA5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6A17F5-9697-4C31-9E62-B126C4E8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E85-18D2-4175-BDEE-D7347D22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4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945E9-CEA6-448B-8582-759DA99A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E4736-F67C-4829-AC63-7502CE89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BA52-2ED2-4CB7-BD10-69BD3E5D45AA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14752-174A-4B16-8DB3-5EE9FA49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747E6-205C-42B3-9478-4BE8A5B3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E85-18D2-4175-BDEE-D7347D22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7C0037-2D59-4A28-9FE2-0077B03B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BA52-2ED2-4CB7-BD10-69BD3E5D45AA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A9DD7-EAD1-45C6-8C29-D534882C6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74846-7CDC-4C03-A122-0B13CC2C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E85-18D2-4175-BDEE-D7347D22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5B5D-D604-46CB-8BEE-706F33CF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C382-F3F1-4543-8F1F-8366F3C0C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357D2-E5DA-477C-ABA3-4F07264DB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50B64-D0E5-4069-9800-DABBD289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BA52-2ED2-4CB7-BD10-69BD3E5D45AA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B05DE-04B7-43A7-A71C-D4E4F576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7DBB3-3775-4616-A082-F6C38C67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E85-18D2-4175-BDEE-D7347D22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A58E-A800-4AA2-A964-948958B5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FC1C69-5762-4927-9711-E729C75E3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432E7-52FA-4C77-96CA-947A1CBC6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93393-F06D-44DC-95B8-70E22254E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BA52-2ED2-4CB7-BD10-69BD3E5D45AA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5BA8A-26FD-4070-8EC1-0E1AA827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21CFE-E0AD-47FB-A2A7-9E27F434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E85-18D2-4175-BDEE-D7347D22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26FB2-F26C-4D7A-A25D-BE49E766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6A67E-E996-4E32-8227-412C3283A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6F3A0-84AA-4256-B3CD-486C3D215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4BA52-2ED2-4CB7-BD10-69BD3E5D45AA}" type="datetimeFigureOut">
              <a:rPr lang="en-US" smtClean="0"/>
              <a:t>10-Feb-20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AD914-AA8F-45F2-8B40-E720D9CCB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6961E-AA44-4296-A4DB-B9847A653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85E85-18D2-4175-BDEE-D7347D22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3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2">
                <a:lumMod val="60000"/>
                <a:lumOff val="40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0000">
              <a:schemeClr val="accent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9F2F46-9228-4B3E-A65A-A31705F09CE7}"/>
              </a:ext>
            </a:extLst>
          </p:cNvPr>
          <p:cNvSpPr txBox="1"/>
          <p:nvPr/>
        </p:nvSpPr>
        <p:spPr>
          <a:xfrm>
            <a:off x="3022209" y="0"/>
            <a:ext cx="6147581" cy="830997"/>
          </a:xfrm>
          <a:prstGeom prst="rect">
            <a:avLst/>
          </a:prstGeom>
          <a:gradFill>
            <a:gsLst>
              <a:gs pos="3000">
                <a:schemeClr val="accent1">
                  <a:lumMod val="60000"/>
                  <a:lumOff val="40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D73126-9535-4841-B806-6326E9E45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996"/>
            <a:ext cx="12192000" cy="60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60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60000"/>
                <a:lumOff val="40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657761-BB5B-4877-BFB7-67F1650DD21E}"/>
              </a:ext>
            </a:extLst>
          </p:cNvPr>
          <p:cNvSpPr txBox="1"/>
          <p:nvPr/>
        </p:nvSpPr>
        <p:spPr>
          <a:xfrm>
            <a:off x="4562621" y="0"/>
            <a:ext cx="3066757" cy="769441"/>
          </a:xfrm>
          <a:prstGeom prst="rect">
            <a:avLst/>
          </a:prstGeom>
          <a:gradFill>
            <a:gsLst>
              <a:gs pos="2000">
                <a:schemeClr val="accent6">
                  <a:lumMod val="60000"/>
                  <a:lumOff val="40000"/>
                </a:schemeClr>
              </a:gs>
              <a:gs pos="73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00B0F0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628D786-91CF-4D5C-9124-4929B651B4B8}"/>
              </a:ext>
            </a:extLst>
          </p:cNvPr>
          <p:cNvSpPr txBox="1"/>
          <p:nvPr/>
        </p:nvSpPr>
        <p:spPr>
          <a:xfrm>
            <a:off x="10662683" y="488189"/>
            <a:ext cx="1051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A09391-FC8D-4C1B-81ED-A129FCEB9BF4}"/>
              </a:ext>
            </a:extLst>
          </p:cNvPr>
          <p:cNvGrpSpPr/>
          <p:nvPr/>
        </p:nvGrpSpPr>
        <p:grpSpPr>
          <a:xfrm>
            <a:off x="568197" y="1565720"/>
            <a:ext cx="7827034" cy="3020175"/>
            <a:chOff x="672038" y="1572456"/>
            <a:chExt cx="6544689" cy="3020175"/>
          </a:xfrm>
        </p:grpSpPr>
        <p:sp>
          <p:nvSpPr>
            <p:cNvPr id="74" name="Rectangle: Rounded Corners 52">
              <a:extLst>
                <a:ext uri="{FF2B5EF4-FFF2-40B4-BE49-F238E27FC236}">
                  <a16:creationId xmlns:a16="http://schemas.microsoft.com/office/drawing/2014/main" id="{707E2F32-DBF7-4A2C-980A-EAB8E0659784}"/>
                </a:ext>
              </a:extLst>
            </p:cNvPr>
            <p:cNvSpPr/>
            <p:nvPr/>
          </p:nvSpPr>
          <p:spPr>
            <a:xfrm>
              <a:off x="672038" y="1572456"/>
              <a:ext cx="4007631" cy="3020175"/>
            </a:xfrm>
            <a:custGeom>
              <a:avLst/>
              <a:gdLst>
                <a:gd name="connsiteX0" fmla="*/ 0 w 3066756"/>
                <a:gd name="connsiteY0" fmla="*/ 345500 h 2072959"/>
                <a:gd name="connsiteX1" fmla="*/ 345500 w 3066756"/>
                <a:gd name="connsiteY1" fmla="*/ 0 h 2072959"/>
                <a:gd name="connsiteX2" fmla="*/ 2721256 w 3066756"/>
                <a:gd name="connsiteY2" fmla="*/ 0 h 2072959"/>
                <a:gd name="connsiteX3" fmla="*/ 3066756 w 3066756"/>
                <a:gd name="connsiteY3" fmla="*/ 345500 h 2072959"/>
                <a:gd name="connsiteX4" fmla="*/ 3066756 w 3066756"/>
                <a:gd name="connsiteY4" fmla="*/ 1727459 h 2072959"/>
                <a:gd name="connsiteX5" fmla="*/ 2721256 w 3066756"/>
                <a:gd name="connsiteY5" fmla="*/ 2072959 h 2072959"/>
                <a:gd name="connsiteX6" fmla="*/ 345500 w 3066756"/>
                <a:gd name="connsiteY6" fmla="*/ 2072959 h 2072959"/>
                <a:gd name="connsiteX7" fmla="*/ 0 w 3066756"/>
                <a:gd name="connsiteY7" fmla="*/ 1727459 h 2072959"/>
                <a:gd name="connsiteX8" fmla="*/ 0 w 3066756"/>
                <a:gd name="connsiteY8" fmla="*/ 345500 h 2072959"/>
                <a:gd name="connsiteX0" fmla="*/ 0 w 3066756"/>
                <a:gd name="connsiteY0" fmla="*/ 345500 h 2327868"/>
                <a:gd name="connsiteX1" fmla="*/ 345500 w 3066756"/>
                <a:gd name="connsiteY1" fmla="*/ 0 h 2327868"/>
                <a:gd name="connsiteX2" fmla="*/ 2721256 w 3066756"/>
                <a:gd name="connsiteY2" fmla="*/ 0 h 2327868"/>
                <a:gd name="connsiteX3" fmla="*/ 3066756 w 3066756"/>
                <a:gd name="connsiteY3" fmla="*/ 345500 h 2327868"/>
                <a:gd name="connsiteX4" fmla="*/ 3066756 w 3066756"/>
                <a:gd name="connsiteY4" fmla="*/ 1727459 h 2327868"/>
                <a:gd name="connsiteX5" fmla="*/ 2721256 w 3066756"/>
                <a:gd name="connsiteY5" fmla="*/ 2072959 h 2327868"/>
                <a:gd name="connsiteX6" fmla="*/ 1505243 w 3066756"/>
                <a:gd name="connsiteY6" fmla="*/ 2327820 h 2327868"/>
                <a:gd name="connsiteX7" fmla="*/ 345500 w 3066756"/>
                <a:gd name="connsiteY7" fmla="*/ 2072959 h 2327868"/>
                <a:gd name="connsiteX8" fmla="*/ 0 w 3066756"/>
                <a:gd name="connsiteY8" fmla="*/ 1727459 h 2327868"/>
                <a:gd name="connsiteX9" fmla="*/ 0 w 3066756"/>
                <a:gd name="connsiteY9" fmla="*/ 345500 h 2327868"/>
                <a:gd name="connsiteX0" fmla="*/ 0 w 3066756"/>
                <a:gd name="connsiteY0" fmla="*/ 345500 h 2330102"/>
                <a:gd name="connsiteX1" fmla="*/ 345500 w 3066756"/>
                <a:gd name="connsiteY1" fmla="*/ 0 h 2330102"/>
                <a:gd name="connsiteX2" fmla="*/ 2721256 w 3066756"/>
                <a:gd name="connsiteY2" fmla="*/ 0 h 2330102"/>
                <a:gd name="connsiteX3" fmla="*/ 3066756 w 3066756"/>
                <a:gd name="connsiteY3" fmla="*/ 345500 h 2330102"/>
                <a:gd name="connsiteX4" fmla="*/ 3066756 w 3066756"/>
                <a:gd name="connsiteY4" fmla="*/ 1727459 h 2330102"/>
                <a:gd name="connsiteX5" fmla="*/ 2721256 w 3066756"/>
                <a:gd name="connsiteY5" fmla="*/ 2072959 h 2330102"/>
                <a:gd name="connsiteX6" fmla="*/ 1505243 w 3066756"/>
                <a:gd name="connsiteY6" fmla="*/ 2327820 h 2330102"/>
                <a:gd name="connsiteX7" fmla="*/ 759655 w 3066756"/>
                <a:gd name="connsiteY7" fmla="*/ 2243413 h 2330102"/>
                <a:gd name="connsiteX8" fmla="*/ 345500 w 3066756"/>
                <a:gd name="connsiteY8" fmla="*/ 2072959 h 2330102"/>
                <a:gd name="connsiteX9" fmla="*/ 0 w 3066756"/>
                <a:gd name="connsiteY9" fmla="*/ 1727459 h 2330102"/>
                <a:gd name="connsiteX10" fmla="*/ 0 w 3066756"/>
                <a:gd name="connsiteY10" fmla="*/ 345500 h 2330102"/>
                <a:gd name="connsiteX0" fmla="*/ 0 w 3066756"/>
                <a:gd name="connsiteY0" fmla="*/ 345500 h 2330102"/>
                <a:gd name="connsiteX1" fmla="*/ 345500 w 3066756"/>
                <a:gd name="connsiteY1" fmla="*/ 0 h 2330102"/>
                <a:gd name="connsiteX2" fmla="*/ 2721256 w 3066756"/>
                <a:gd name="connsiteY2" fmla="*/ 0 h 2330102"/>
                <a:gd name="connsiteX3" fmla="*/ 3066756 w 3066756"/>
                <a:gd name="connsiteY3" fmla="*/ 345500 h 2330102"/>
                <a:gd name="connsiteX4" fmla="*/ 3066756 w 3066756"/>
                <a:gd name="connsiteY4" fmla="*/ 1727459 h 2330102"/>
                <a:gd name="connsiteX5" fmla="*/ 2721256 w 3066756"/>
                <a:gd name="connsiteY5" fmla="*/ 2072959 h 2330102"/>
                <a:gd name="connsiteX6" fmla="*/ 2293033 w 3066756"/>
                <a:gd name="connsiteY6" fmla="*/ 2243413 h 2330102"/>
                <a:gd name="connsiteX7" fmla="*/ 1505243 w 3066756"/>
                <a:gd name="connsiteY7" fmla="*/ 2327820 h 2330102"/>
                <a:gd name="connsiteX8" fmla="*/ 759655 w 3066756"/>
                <a:gd name="connsiteY8" fmla="*/ 2243413 h 2330102"/>
                <a:gd name="connsiteX9" fmla="*/ 345500 w 3066756"/>
                <a:gd name="connsiteY9" fmla="*/ 2072959 h 2330102"/>
                <a:gd name="connsiteX10" fmla="*/ 0 w 3066756"/>
                <a:gd name="connsiteY10" fmla="*/ 1727459 h 2330102"/>
                <a:gd name="connsiteX11" fmla="*/ 0 w 3066756"/>
                <a:gd name="connsiteY11" fmla="*/ 345500 h 233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6756" h="2330102">
                  <a:moveTo>
                    <a:pt x="0" y="345500"/>
                  </a:moveTo>
                  <a:cubicBezTo>
                    <a:pt x="0" y="154686"/>
                    <a:pt x="154686" y="0"/>
                    <a:pt x="345500" y="0"/>
                  </a:cubicBezTo>
                  <a:lnTo>
                    <a:pt x="2721256" y="0"/>
                  </a:lnTo>
                  <a:cubicBezTo>
                    <a:pt x="2912070" y="0"/>
                    <a:pt x="3066756" y="154686"/>
                    <a:pt x="3066756" y="345500"/>
                  </a:cubicBezTo>
                  <a:lnTo>
                    <a:pt x="3066756" y="1727459"/>
                  </a:lnTo>
                  <a:cubicBezTo>
                    <a:pt x="3066756" y="1918273"/>
                    <a:pt x="2912070" y="2072959"/>
                    <a:pt x="2721256" y="2072959"/>
                  </a:cubicBezTo>
                  <a:cubicBezTo>
                    <a:pt x="2582924" y="2137850"/>
                    <a:pt x="2495702" y="2200936"/>
                    <a:pt x="2293033" y="2243413"/>
                  </a:cubicBezTo>
                  <a:cubicBezTo>
                    <a:pt x="2090364" y="2285890"/>
                    <a:pt x="1751428" y="2306719"/>
                    <a:pt x="1505243" y="2327820"/>
                  </a:cubicBezTo>
                  <a:cubicBezTo>
                    <a:pt x="1175965" y="2342161"/>
                    <a:pt x="952945" y="2285890"/>
                    <a:pt x="759655" y="2243413"/>
                  </a:cubicBezTo>
                  <a:cubicBezTo>
                    <a:pt x="566365" y="2200936"/>
                    <a:pt x="469765" y="2144884"/>
                    <a:pt x="345500" y="2072959"/>
                  </a:cubicBezTo>
                  <a:cubicBezTo>
                    <a:pt x="154686" y="2072959"/>
                    <a:pt x="0" y="1918273"/>
                    <a:pt x="0" y="1727459"/>
                  </a:cubicBezTo>
                  <a:lnTo>
                    <a:pt x="0" y="34550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D106417-C8FB-44FF-ACF5-3A05F152D76A}"/>
                </a:ext>
              </a:extLst>
            </p:cNvPr>
            <p:cNvSpPr/>
            <p:nvPr/>
          </p:nvSpPr>
          <p:spPr>
            <a:xfrm>
              <a:off x="1120727" y="1572456"/>
              <a:ext cx="6096000" cy="21236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৬ ৮ ৭</a:t>
              </a:r>
            </a:p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-  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endParaRPr lang="bn-IN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712493F-AA32-4DAC-A545-9708739FFB9E}"/>
                </a:ext>
              </a:extLst>
            </p:cNvPr>
            <p:cNvCxnSpPr>
              <a:cxnSpLocks/>
            </p:cNvCxnSpPr>
            <p:nvPr/>
          </p:nvCxnSpPr>
          <p:spPr>
            <a:xfrm>
              <a:off x="1561514" y="3429000"/>
              <a:ext cx="22086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43B7804-E9B6-489B-A2FB-074AF1C6AE9D}"/>
              </a:ext>
            </a:extLst>
          </p:cNvPr>
          <p:cNvCxnSpPr>
            <a:cxnSpLocks/>
          </p:cNvCxnSpPr>
          <p:nvPr/>
        </p:nvCxnSpPr>
        <p:spPr>
          <a:xfrm>
            <a:off x="2968282" y="1572456"/>
            <a:ext cx="0" cy="256344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043C3E5-8226-4282-9FFE-529F76B339E0}"/>
              </a:ext>
            </a:extLst>
          </p:cNvPr>
          <p:cNvCxnSpPr>
            <a:cxnSpLocks/>
          </p:cNvCxnSpPr>
          <p:nvPr/>
        </p:nvCxnSpPr>
        <p:spPr>
          <a:xfrm>
            <a:off x="2349305" y="1572456"/>
            <a:ext cx="0" cy="256344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E11617E-EB23-417F-A1CF-05C6C839DCB0}"/>
              </a:ext>
            </a:extLst>
          </p:cNvPr>
          <p:cNvCxnSpPr>
            <a:cxnSpLocks/>
          </p:cNvCxnSpPr>
          <p:nvPr/>
        </p:nvCxnSpPr>
        <p:spPr>
          <a:xfrm>
            <a:off x="1744394" y="1572456"/>
            <a:ext cx="0" cy="256344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B68DE651-68C3-4353-B5B1-E8F816C65BD0}"/>
              </a:ext>
            </a:extLst>
          </p:cNvPr>
          <p:cNvSpPr/>
          <p:nvPr/>
        </p:nvSpPr>
        <p:spPr>
          <a:xfrm>
            <a:off x="5723262" y="847783"/>
            <a:ext cx="481736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স্থানের অঙ্ক বিয়োগ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করি।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FA407B4-292C-468B-87D6-485387E3E233}"/>
              </a:ext>
            </a:extLst>
          </p:cNvPr>
          <p:cNvSpPr/>
          <p:nvPr/>
        </p:nvSpPr>
        <p:spPr>
          <a:xfrm>
            <a:off x="5752025" y="1569579"/>
            <a:ext cx="803516" cy="74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C9F526D-123B-420F-814E-2D233C1E76CB}"/>
              </a:ext>
            </a:extLst>
          </p:cNvPr>
          <p:cNvSpPr/>
          <p:nvPr/>
        </p:nvSpPr>
        <p:spPr>
          <a:xfrm>
            <a:off x="6540739" y="1494114"/>
            <a:ext cx="104403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AB794CE-7212-4E5D-90D2-393C25B67372}"/>
              </a:ext>
            </a:extLst>
          </p:cNvPr>
          <p:cNvSpPr/>
          <p:nvPr/>
        </p:nvSpPr>
        <p:spPr>
          <a:xfrm>
            <a:off x="7485567" y="1569579"/>
            <a:ext cx="803516" cy="74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9FFDC83-DEA6-4D1A-8505-00BD0EBF83EA}"/>
              </a:ext>
            </a:extLst>
          </p:cNvPr>
          <p:cNvSpPr/>
          <p:nvPr/>
        </p:nvSpPr>
        <p:spPr>
          <a:xfrm>
            <a:off x="9339283" y="1569579"/>
            <a:ext cx="803516" cy="74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6D7C31F-EB86-4110-B7CF-3361369638D3}"/>
              </a:ext>
            </a:extLst>
          </p:cNvPr>
          <p:cNvSpPr/>
          <p:nvPr/>
        </p:nvSpPr>
        <p:spPr>
          <a:xfrm>
            <a:off x="8503036" y="1569579"/>
            <a:ext cx="62063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B1AEBB0-A5D8-4CF1-A43E-B5E2A6119E79}"/>
              </a:ext>
            </a:extLst>
          </p:cNvPr>
          <p:cNvSpPr/>
          <p:nvPr/>
        </p:nvSpPr>
        <p:spPr>
          <a:xfrm>
            <a:off x="2966626" y="3456877"/>
            <a:ext cx="803516" cy="74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4ACF464-39F6-4A02-AE9F-5B17D8E47D98}"/>
              </a:ext>
            </a:extLst>
          </p:cNvPr>
          <p:cNvSpPr/>
          <p:nvPr/>
        </p:nvSpPr>
        <p:spPr>
          <a:xfrm>
            <a:off x="5723262" y="2518977"/>
            <a:ext cx="481736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স্থানের অঙ্ক বিয়োগ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করি।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6900802-914D-49C4-AFF1-79EA5CC16FD0}"/>
              </a:ext>
            </a:extLst>
          </p:cNvPr>
          <p:cNvSpPr/>
          <p:nvPr/>
        </p:nvSpPr>
        <p:spPr>
          <a:xfrm>
            <a:off x="5752025" y="3323520"/>
            <a:ext cx="803516" cy="74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24456F0-594A-44B9-A039-DA0A3AF46063}"/>
              </a:ext>
            </a:extLst>
          </p:cNvPr>
          <p:cNvSpPr/>
          <p:nvPr/>
        </p:nvSpPr>
        <p:spPr>
          <a:xfrm>
            <a:off x="6540739" y="3248055"/>
            <a:ext cx="104403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E9E9076-C4D6-47E6-BF2B-72BF4DD764B8}"/>
              </a:ext>
            </a:extLst>
          </p:cNvPr>
          <p:cNvSpPr/>
          <p:nvPr/>
        </p:nvSpPr>
        <p:spPr>
          <a:xfrm>
            <a:off x="7485567" y="3323520"/>
            <a:ext cx="803516" cy="74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7887C16-0BD3-41FF-8EA6-6483D0406328}"/>
              </a:ext>
            </a:extLst>
          </p:cNvPr>
          <p:cNvSpPr/>
          <p:nvPr/>
        </p:nvSpPr>
        <p:spPr>
          <a:xfrm>
            <a:off x="8503036" y="3323520"/>
            <a:ext cx="62063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97372AB-818F-4E56-8EBE-BE99EEE361B3}"/>
              </a:ext>
            </a:extLst>
          </p:cNvPr>
          <p:cNvSpPr/>
          <p:nvPr/>
        </p:nvSpPr>
        <p:spPr>
          <a:xfrm>
            <a:off x="9339283" y="3299469"/>
            <a:ext cx="803516" cy="74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FD2DB46-A3AB-4357-9DCE-0C098EB018A5}"/>
              </a:ext>
            </a:extLst>
          </p:cNvPr>
          <p:cNvSpPr/>
          <p:nvPr/>
        </p:nvSpPr>
        <p:spPr>
          <a:xfrm>
            <a:off x="2233449" y="3423596"/>
            <a:ext cx="803516" cy="74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D5D61F5-BDB7-4043-8608-386CEEF96F5A}"/>
              </a:ext>
            </a:extLst>
          </p:cNvPr>
          <p:cNvSpPr/>
          <p:nvPr/>
        </p:nvSpPr>
        <p:spPr>
          <a:xfrm>
            <a:off x="5723262" y="4190171"/>
            <a:ext cx="481736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স্থানের অঙ্ক বিয়োগ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করি। 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844B72B-FC41-4089-8ACF-2C7D2778A956}"/>
              </a:ext>
            </a:extLst>
          </p:cNvPr>
          <p:cNvSpPr/>
          <p:nvPr/>
        </p:nvSpPr>
        <p:spPr>
          <a:xfrm>
            <a:off x="5752025" y="5040720"/>
            <a:ext cx="803516" cy="74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8C483D9-C63A-41BF-B572-88CFDC99576A}"/>
              </a:ext>
            </a:extLst>
          </p:cNvPr>
          <p:cNvSpPr/>
          <p:nvPr/>
        </p:nvSpPr>
        <p:spPr>
          <a:xfrm>
            <a:off x="6540739" y="4965255"/>
            <a:ext cx="104403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D18D4FF-0C49-413D-8C8E-FA0D30F74CEB}"/>
              </a:ext>
            </a:extLst>
          </p:cNvPr>
          <p:cNvSpPr/>
          <p:nvPr/>
        </p:nvSpPr>
        <p:spPr>
          <a:xfrm>
            <a:off x="7485567" y="5040720"/>
            <a:ext cx="803516" cy="74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E3A0B83-17DD-4487-A8BE-63ADA917EBF5}"/>
              </a:ext>
            </a:extLst>
          </p:cNvPr>
          <p:cNvSpPr/>
          <p:nvPr/>
        </p:nvSpPr>
        <p:spPr>
          <a:xfrm>
            <a:off x="8503036" y="5040720"/>
            <a:ext cx="62063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5C36383-FAA1-4438-B7E7-60B13ECB0C62}"/>
              </a:ext>
            </a:extLst>
          </p:cNvPr>
          <p:cNvSpPr/>
          <p:nvPr/>
        </p:nvSpPr>
        <p:spPr>
          <a:xfrm>
            <a:off x="9339283" y="5040719"/>
            <a:ext cx="803516" cy="74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6F61FFD-D901-48DD-8B4E-1D7D29A31C3A}"/>
              </a:ext>
            </a:extLst>
          </p:cNvPr>
          <p:cNvSpPr/>
          <p:nvPr/>
        </p:nvSpPr>
        <p:spPr>
          <a:xfrm>
            <a:off x="1644636" y="3456876"/>
            <a:ext cx="803516" cy="74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93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84" grpId="0"/>
      <p:bldP spid="85" grpId="0" animBg="1"/>
      <p:bldP spid="86" grpId="0" animBg="1"/>
      <p:bldP spid="87" grpId="0"/>
      <p:bldP spid="90" grpId="0"/>
      <p:bldP spid="91" grpId="0" animBg="1"/>
      <p:bldP spid="92" grpId="0" animBg="1"/>
      <p:bldP spid="93" grpId="0"/>
      <p:bldP spid="94" grpId="0" animBg="1"/>
      <p:bldP spid="95" grpId="0"/>
      <p:bldP spid="96" grpId="0" animBg="1"/>
      <p:bldP spid="101" grpId="0"/>
      <p:bldP spid="119" grpId="0" animBg="1"/>
      <p:bldP spid="121" grpId="0" animBg="1"/>
      <p:bldP spid="122" grpId="0"/>
      <p:bldP spid="123" grpId="0" animBg="1"/>
      <p:bldP spid="124" grpId="0"/>
      <p:bldP spid="125" grpId="0" animBg="1"/>
      <p:bldP spid="1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60000"/>
                <a:lumOff val="40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435F7F1B-A020-407F-95AB-25AF2C75FBB0}"/>
              </a:ext>
            </a:extLst>
          </p:cNvPr>
          <p:cNvSpPr txBox="1"/>
          <p:nvPr/>
        </p:nvSpPr>
        <p:spPr>
          <a:xfrm>
            <a:off x="2714185" y="0"/>
            <a:ext cx="6763629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স্থাপন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66D59-C704-419D-8243-808EC872E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85" y="769440"/>
            <a:ext cx="6763629" cy="60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55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60000"/>
                <a:lumOff val="40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B08B1E8-7552-4EF0-A001-7F0F7740D9A4}"/>
              </a:ext>
            </a:extLst>
          </p:cNvPr>
          <p:cNvSpPr/>
          <p:nvPr/>
        </p:nvSpPr>
        <p:spPr>
          <a:xfrm>
            <a:off x="-14067" y="-754"/>
            <a:ext cx="12192000" cy="24786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84B6CE-3439-4D2D-968A-2E8DD0E271BC}"/>
              </a:ext>
            </a:extLst>
          </p:cNvPr>
          <p:cNvSpPr/>
          <p:nvPr/>
        </p:nvSpPr>
        <p:spPr>
          <a:xfrm>
            <a:off x="-14067" y="2475560"/>
            <a:ext cx="12192000" cy="2225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62FAB1-2610-48B2-9053-7B38D7A1397A}"/>
              </a:ext>
            </a:extLst>
          </p:cNvPr>
          <p:cNvSpPr/>
          <p:nvPr/>
        </p:nvSpPr>
        <p:spPr>
          <a:xfrm>
            <a:off x="0" y="4774803"/>
            <a:ext cx="12192000" cy="222524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66D72-B7F2-4A5F-B59D-8A359020E68D}"/>
              </a:ext>
            </a:extLst>
          </p:cNvPr>
          <p:cNvSpPr txBox="1"/>
          <p:nvPr/>
        </p:nvSpPr>
        <p:spPr>
          <a:xfrm>
            <a:off x="5332827" y="29914"/>
            <a:ext cx="1533378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5B0FF-236B-4F16-B90E-DF39561524DD}"/>
              </a:ext>
            </a:extLst>
          </p:cNvPr>
          <p:cNvSpPr txBox="1"/>
          <p:nvPr/>
        </p:nvSpPr>
        <p:spPr>
          <a:xfrm>
            <a:off x="799513" y="5434329"/>
            <a:ext cx="324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৬৪ – ৩৫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82212-4C18-489C-BA21-D877EC0933C6}"/>
              </a:ext>
            </a:extLst>
          </p:cNvPr>
          <p:cNvSpPr txBox="1"/>
          <p:nvPr/>
        </p:nvSpPr>
        <p:spPr>
          <a:xfrm>
            <a:off x="409136" y="596464"/>
            <a:ext cx="324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৫৭৩ - ৩২১=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A9413-F2E1-4CC7-99BA-C460C1EC284F}"/>
              </a:ext>
            </a:extLst>
          </p:cNvPr>
          <p:cNvSpPr txBox="1"/>
          <p:nvPr/>
        </p:nvSpPr>
        <p:spPr>
          <a:xfrm>
            <a:off x="4049150" y="596465"/>
            <a:ext cx="324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৭০০ - ২০০=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E438BE-AF10-4A29-A137-31AAA15B377B}"/>
              </a:ext>
            </a:extLst>
          </p:cNvPr>
          <p:cNvSpPr txBox="1"/>
          <p:nvPr/>
        </p:nvSpPr>
        <p:spPr>
          <a:xfrm>
            <a:off x="201637" y="1359762"/>
            <a:ext cx="11788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মিশুর ৬৭৮টি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আছে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 সবুজকে ৩৪৭টি কাগজ দিল। কতগুলো কাগজ অবশিষ্ট রইল?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CA639B-E060-48FB-A850-FD2797DD7803}"/>
              </a:ext>
            </a:extLst>
          </p:cNvPr>
          <p:cNvSpPr txBox="1"/>
          <p:nvPr/>
        </p:nvSpPr>
        <p:spPr>
          <a:xfrm>
            <a:off x="5406684" y="2461899"/>
            <a:ext cx="1533378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নীল 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57B21-A37A-466C-BC36-BC6A6173209C}"/>
              </a:ext>
            </a:extLst>
          </p:cNvPr>
          <p:cNvSpPr txBox="1"/>
          <p:nvPr/>
        </p:nvSpPr>
        <p:spPr>
          <a:xfrm>
            <a:off x="4186313" y="2904243"/>
            <a:ext cx="324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৫৭৩ - ৩২১=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190A3-31A7-4339-903F-49ECE2678C3B}"/>
              </a:ext>
            </a:extLst>
          </p:cNvPr>
          <p:cNvSpPr txBox="1"/>
          <p:nvPr/>
        </p:nvSpPr>
        <p:spPr>
          <a:xfrm>
            <a:off x="247360" y="2900846"/>
            <a:ext cx="324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২৮২ - ১২১=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56F56F-74E3-4FE1-A788-DAA2EDF583D2}"/>
              </a:ext>
            </a:extLst>
          </p:cNvPr>
          <p:cNvGrpSpPr/>
          <p:nvPr/>
        </p:nvGrpSpPr>
        <p:grpSpPr>
          <a:xfrm>
            <a:off x="8005688" y="2521063"/>
            <a:ext cx="3249637" cy="1163320"/>
            <a:chOff x="1181683" y="3429000"/>
            <a:chExt cx="3249637" cy="11633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587C8E-7091-47EE-943A-A88CCCEFCE07}"/>
                </a:ext>
              </a:extLst>
            </p:cNvPr>
            <p:cNvSpPr txBox="1"/>
            <p:nvPr/>
          </p:nvSpPr>
          <p:spPr>
            <a:xfrm>
              <a:off x="1181683" y="3429000"/>
              <a:ext cx="3249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 ৯৮৭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17000B-ACDB-43BE-ADD4-281538A565EF}"/>
                </a:ext>
              </a:extLst>
            </p:cNvPr>
            <p:cNvSpPr txBox="1"/>
            <p:nvPr/>
          </p:nvSpPr>
          <p:spPr>
            <a:xfrm>
              <a:off x="1181683" y="3945989"/>
              <a:ext cx="18123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- ৫৬১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9233EC0-E0E5-43C4-80DA-7ADF2A322D57}"/>
                </a:ext>
              </a:extLst>
            </p:cNvPr>
            <p:cNvCxnSpPr/>
            <p:nvPr/>
          </p:nvCxnSpPr>
          <p:spPr>
            <a:xfrm>
              <a:off x="1383322" y="4592320"/>
              <a:ext cx="128719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5F7B0C-A97D-4FF5-AC2D-7F62FA4D48D1}"/>
              </a:ext>
            </a:extLst>
          </p:cNvPr>
          <p:cNvGrpSpPr/>
          <p:nvPr/>
        </p:nvGrpSpPr>
        <p:grpSpPr>
          <a:xfrm>
            <a:off x="9955237" y="2447897"/>
            <a:ext cx="3249637" cy="1163320"/>
            <a:chOff x="1181683" y="3429000"/>
            <a:chExt cx="3249637" cy="11633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8CC9E9-0108-45A5-923D-5AAAC594390D}"/>
                </a:ext>
              </a:extLst>
            </p:cNvPr>
            <p:cNvSpPr txBox="1"/>
            <p:nvPr/>
          </p:nvSpPr>
          <p:spPr>
            <a:xfrm>
              <a:off x="1181683" y="3429000"/>
              <a:ext cx="3249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৪। ৩৬৭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A95A04-65A2-45E9-8FCD-BF75E103CEEC}"/>
                </a:ext>
              </a:extLst>
            </p:cNvPr>
            <p:cNvSpPr txBox="1"/>
            <p:nvPr/>
          </p:nvSpPr>
          <p:spPr>
            <a:xfrm>
              <a:off x="1181683" y="3945989"/>
              <a:ext cx="18123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- ১১৫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48D01F9-6362-48D5-A4A4-3C0B74207ADF}"/>
                </a:ext>
              </a:extLst>
            </p:cNvPr>
            <p:cNvCxnSpPr/>
            <p:nvPr/>
          </p:nvCxnSpPr>
          <p:spPr>
            <a:xfrm>
              <a:off x="1383322" y="4592320"/>
              <a:ext cx="128719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7662DFB-8D23-4C5F-B6F0-4F8DED073897}"/>
              </a:ext>
            </a:extLst>
          </p:cNvPr>
          <p:cNvSpPr txBox="1"/>
          <p:nvPr/>
        </p:nvSpPr>
        <p:spPr>
          <a:xfrm>
            <a:off x="5469991" y="4774803"/>
            <a:ext cx="153337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4908BF-5E1F-414E-B2C0-7D2E83DB57EF}"/>
              </a:ext>
            </a:extLst>
          </p:cNvPr>
          <p:cNvGrpSpPr/>
          <p:nvPr/>
        </p:nvGrpSpPr>
        <p:grpSpPr>
          <a:xfrm>
            <a:off x="9852075" y="4916586"/>
            <a:ext cx="3249637" cy="1163320"/>
            <a:chOff x="1181683" y="3429000"/>
            <a:chExt cx="3249637" cy="11633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8C00E3-3DA8-4AF2-9604-AC39A68E5ACE}"/>
                </a:ext>
              </a:extLst>
            </p:cNvPr>
            <p:cNvSpPr txBox="1"/>
            <p:nvPr/>
          </p:nvSpPr>
          <p:spPr>
            <a:xfrm>
              <a:off x="1181683" y="3429000"/>
              <a:ext cx="3249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৪। ৯৮৭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B5B872-E474-41C4-BA67-0A7454D351B4}"/>
                </a:ext>
              </a:extLst>
            </p:cNvPr>
            <p:cNvSpPr txBox="1"/>
            <p:nvPr/>
          </p:nvSpPr>
          <p:spPr>
            <a:xfrm>
              <a:off x="1181683" y="3945989"/>
              <a:ext cx="18123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-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৫৬১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14B84D-1AA3-437F-8087-F21A921356EF}"/>
                </a:ext>
              </a:extLst>
            </p:cNvPr>
            <p:cNvCxnSpPr/>
            <p:nvPr/>
          </p:nvCxnSpPr>
          <p:spPr>
            <a:xfrm>
              <a:off x="1383322" y="4592320"/>
              <a:ext cx="1287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035080-7C53-4A39-BC25-3767B7D65F06}"/>
              </a:ext>
            </a:extLst>
          </p:cNvPr>
          <p:cNvSpPr txBox="1"/>
          <p:nvPr/>
        </p:nvSpPr>
        <p:spPr>
          <a:xfrm>
            <a:off x="4382084" y="5433575"/>
            <a:ext cx="324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২৮২ - ১২১=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BD73F5-AE29-4F95-8C2F-725CE58FB567}"/>
              </a:ext>
            </a:extLst>
          </p:cNvPr>
          <p:cNvGrpSpPr/>
          <p:nvPr/>
        </p:nvGrpSpPr>
        <p:grpSpPr>
          <a:xfrm>
            <a:off x="7724339" y="4961482"/>
            <a:ext cx="3249637" cy="1163320"/>
            <a:chOff x="1181683" y="3429000"/>
            <a:chExt cx="3249637" cy="116332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51228F-4EEE-4250-A832-3F980F2B7D71}"/>
                </a:ext>
              </a:extLst>
            </p:cNvPr>
            <p:cNvSpPr txBox="1"/>
            <p:nvPr/>
          </p:nvSpPr>
          <p:spPr>
            <a:xfrm>
              <a:off x="1181683" y="3429000"/>
              <a:ext cx="3249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৩। ৮৯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4BD60F-4863-4586-B5EC-45E4CF646DBD}"/>
                </a:ext>
              </a:extLst>
            </p:cNvPr>
            <p:cNvSpPr txBox="1"/>
            <p:nvPr/>
          </p:nvSpPr>
          <p:spPr>
            <a:xfrm>
              <a:off x="1181683" y="3945989"/>
              <a:ext cx="18123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- ৫৮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E457E0-B792-4512-9D27-1D70285C6BE3}"/>
                </a:ext>
              </a:extLst>
            </p:cNvPr>
            <p:cNvCxnSpPr/>
            <p:nvPr/>
          </p:nvCxnSpPr>
          <p:spPr>
            <a:xfrm>
              <a:off x="1383322" y="4592320"/>
              <a:ext cx="1287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35F7F1B-A020-407F-95AB-25AF2C75FBB0}"/>
              </a:ext>
            </a:extLst>
          </p:cNvPr>
          <p:cNvSpPr txBox="1"/>
          <p:nvPr/>
        </p:nvSpPr>
        <p:spPr>
          <a:xfrm>
            <a:off x="14067" y="-753"/>
            <a:ext cx="142318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8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1B42AF8-9688-4D18-B93D-47CCD19336B7}"/>
              </a:ext>
            </a:extLst>
          </p:cNvPr>
          <p:cNvGrpSpPr/>
          <p:nvPr/>
        </p:nvGrpSpPr>
        <p:grpSpPr>
          <a:xfrm>
            <a:off x="7721990" y="322082"/>
            <a:ext cx="3249637" cy="1163320"/>
            <a:chOff x="1181683" y="3429000"/>
            <a:chExt cx="3249637" cy="11633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6398AC5-1BED-4A52-877A-CDDAA83EFCFA}"/>
                </a:ext>
              </a:extLst>
            </p:cNvPr>
            <p:cNvSpPr txBox="1"/>
            <p:nvPr/>
          </p:nvSpPr>
          <p:spPr>
            <a:xfrm>
              <a:off x="1181683" y="3429000"/>
              <a:ext cx="3249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 ৪৭৯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0BDEF0-8DA1-4510-91FF-D97BF2568DE8}"/>
                </a:ext>
              </a:extLst>
            </p:cNvPr>
            <p:cNvSpPr txBox="1"/>
            <p:nvPr/>
          </p:nvSpPr>
          <p:spPr>
            <a:xfrm>
              <a:off x="1181683" y="3945989"/>
              <a:ext cx="18123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- ১২৬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EC7368-2C31-40C7-9E42-C98A094AF470}"/>
                </a:ext>
              </a:extLst>
            </p:cNvPr>
            <p:cNvCxnSpPr/>
            <p:nvPr/>
          </p:nvCxnSpPr>
          <p:spPr>
            <a:xfrm>
              <a:off x="1383322" y="4592320"/>
              <a:ext cx="128719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E684773-4592-43AD-8A67-9A6638AC5905}"/>
              </a:ext>
            </a:extLst>
          </p:cNvPr>
          <p:cNvGrpSpPr/>
          <p:nvPr/>
        </p:nvGrpSpPr>
        <p:grpSpPr>
          <a:xfrm>
            <a:off x="9755948" y="295399"/>
            <a:ext cx="3249637" cy="1163320"/>
            <a:chOff x="1181683" y="3429000"/>
            <a:chExt cx="3249637" cy="11633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390B8C6-C2F6-431A-ADC9-1A8850EDFAA9}"/>
                </a:ext>
              </a:extLst>
            </p:cNvPr>
            <p:cNvSpPr txBox="1"/>
            <p:nvPr/>
          </p:nvSpPr>
          <p:spPr>
            <a:xfrm>
              <a:off x="1181683" y="3429000"/>
              <a:ext cx="3249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৪। ৯৮৭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B812FE-29AA-465B-A922-EC27532D786E}"/>
                </a:ext>
              </a:extLst>
            </p:cNvPr>
            <p:cNvSpPr txBox="1"/>
            <p:nvPr/>
          </p:nvSpPr>
          <p:spPr>
            <a:xfrm>
              <a:off x="1181683" y="3945989"/>
              <a:ext cx="18123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- ৫৬১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EFC1A4-613B-4FB9-942A-E70D5A0245EF}"/>
                </a:ext>
              </a:extLst>
            </p:cNvPr>
            <p:cNvCxnSpPr/>
            <p:nvPr/>
          </p:nvCxnSpPr>
          <p:spPr>
            <a:xfrm>
              <a:off x="1383322" y="4592320"/>
              <a:ext cx="128719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1411990-E333-4BC5-8D95-613828BB1AF0}"/>
              </a:ext>
            </a:extLst>
          </p:cNvPr>
          <p:cNvSpPr txBox="1"/>
          <p:nvPr/>
        </p:nvSpPr>
        <p:spPr>
          <a:xfrm>
            <a:off x="215704" y="6101770"/>
            <a:ext cx="11976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3F956C-DE1A-4FC8-A1F8-638A98F113CC}"/>
              </a:ext>
            </a:extLst>
          </p:cNvPr>
          <p:cNvSpPr txBox="1"/>
          <p:nvPr/>
        </p:nvSpPr>
        <p:spPr>
          <a:xfrm>
            <a:off x="215704" y="3622917"/>
            <a:ext cx="11976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৫৬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71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1" grpId="0" animBg="1"/>
      <p:bldP spid="30" grpId="0" animBg="1"/>
      <p:bldP spid="3" grpId="0" animBg="1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20" grpId="0" animBg="1"/>
      <p:bldP spid="25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60000"/>
                <a:lumOff val="40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657761-BB5B-4877-BFB7-67F1650DD21E}"/>
              </a:ext>
            </a:extLst>
          </p:cNvPr>
          <p:cNvSpPr txBox="1"/>
          <p:nvPr/>
        </p:nvSpPr>
        <p:spPr>
          <a:xfrm>
            <a:off x="4323471" y="27329"/>
            <a:ext cx="3066757" cy="769441"/>
          </a:xfrm>
          <a:prstGeom prst="rect">
            <a:avLst/>
          </a:prstGeom>
          <a:gradFill>
            <a:gsLst>
              <a:gs pos="2000">
                <a:schemeClr val="accent6">
                  <a:lumMod val="60000"/>
                  <a:lumOff val="40000"/>
                </a:schemeClr>
              </a:gs>
              <a:gs pos="73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00B0F0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978A7-20CB-4AA1-B8E6-B87BAA9F5C60}"/>
              </a:ext>
            </a:extLst>
          </p:cNvPr>
          <p:cNvSpPr txBox="1"/>
          <p:nvPr/>
        </p:nvSpPr>
        <p:spPr>
          <a:xfrm>
            <a:off x="1662334" y="1153554"/>
            <a:ext cx="324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৩৫৯ - ২২৮ 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4BBFD3-25D6-484A-A255-C409988475CE}"/>
              </a:ext>
            </a:extLst>
          </p:cNvPr>
          <p:cNvSpPr txBox="1"/>
          <p:nvPr/>
        </p:nvSpPr>
        <p:spPr>
          <a:xfrm>
            <a:off x="7280029" y="1181688"/>
            <a:ext cx="324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৭৮৯ - ৩৬৭ 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D09807-A149-4897-AEC0-F35F48C3356A}"/>
              </a:ext>
            </a:extLst>
          </p:cNvPr>
          <p:cNvSpPr txBox="1"/>
          <p:nvPr/>
        </p:nvSpPr>
        <p:spPr>
          <a:xfrm>
            <a:off x="1662333" y="2102719"/>
            <a:ext cx="324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৮৯৭ - ৩৬২ 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9F3966-642A-4133-8F65-BE6E516DC752}"/>
              </a:ext>
            </a:extLst>
          </p:cNvPr>
          <p:cNvGrpSpPr/>
          <p:nvPr/>
        </p:nvGrpSpPr>
        <p:grpSpPr>
          <a:xfrm>
            <a:off x="7390228" y="1942515"/>
            <a:ext cx="3249637" cy="1163320"/>
            <a:chOff x="5894361" y="2912011"/>
            <a:chExt cx="3249637" cy="11633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FAE491-BE0A-4BE5-8CF6-D9CD04BF3BD5}"/>
                </a:ext>
              </a:extLst>
            </p:cNvPr>
            <p:cNvSpPr txBox="1"/>
            <p:nvPr/>
          </p:nvSpPr>
          <p:spPr>
            <a:xfrm>
              <a:off x="5894361" y="2912011"/>
              <a:ext cx="3249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৪। ৫৯৬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554FB2-4287-49E5-86BF-EE4F50750D3B}"/>
                </a:ext>
              </a:extLst>
            </p:cNvPr>
            <p:cNvSpPr txBox="1"/>
            <p:nvPr/>
          </p:nvSpPr>
          <p:spPr>
            <a:xfrm>
              <a:off x="5894361" y="3429000"/>
              <a:ext cx="18123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-৩১৩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9C47FF-27C4-4855-9F3C-91D96B8A42A8}"/>
                </a:ext>
              </a:extLst>
            </p:cNvPr>
            <p:cNvCxnSpPr/>
            <p:nvPr/>
          </p:nvCxnSpPr>
          <p:spPr>
            <a:xfrm>
              <a:off x="6096000" y="4075331"/>
              <a:ext cx="1287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940392F-BD6A-4679-AA00-26630A94AFB6}"/>
              </a:ext>
            </a:extLst>
          </p:cNvPr>
          <p:cNvGrpSpPr/>
          <p:nvPr/>
        </p:nvGrpSpPr>
        <p:grpSpPr>
          <a:xfrm>
            <a:off x="7591867" y="4204483"/>
            <a:ext cx="3249637" cy="1163320"/>
            <a:chOff x="5655211" y="3429000"/>
            <a:chExt cx="3249637" cy="11633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33BFDC-9309-42AD-9410-02A0BE19CA26}"/>
                </a:ext>
              </a:extLst>
            </p:cNvPr>
            <p:cNvSpPr txBox="1"/>
            <p:nvPr/>
          </p:nvSpPr>
          <p:spPr>
            <a:xfrm>
              <a:off x="5655211" y="3429000"/>
              <a:ext cx="3249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৬। ৮৯৮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B0EDED-6BC0-4802-82AC-67243E62CBC3}"/>
                </a:ext>
              </a:extLst>
            </p:cNvPr>
            <p:cNvSpPr txBox="1"/>
            <p:nvPr/>
          </p:nvSpPr>
          <p:spPr>
            <a:xfrm>
              <a:off x="5655211" y="3945989"/>
              <a:ext cx="18123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-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৪৫৪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9E1399-F642-4B57-8F9B-22BE83408004}"/>
                </a:ext>
              </a:extLst>
            </p:cNvPr>
            <p:cNvCxnSpPr/>
            <p:nvPr/>
          </p:nvCxnSpPr>
          <p:spPr>
            <a:xfrm>
              <a:off x="5856850" y="4592320"/>
              <a:ext cx="1287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35598A8-6627-467D-A738-4050D18D681E}"/>
              </a:ext>
            </a:extLst>
          </p:cNvPr>
          <p:cNvGrpSpPr/>
          <p:nvPr/>
        </p:nvGrpSpPr>
        <p:grpSpPr>
          <a:xfrm>
            <a:off x="1662333" y="4139812"/>
            <a:ext cx="3249637" cy="1163320"/>
            <a:chOff x="1181683" y="3429000"/>
            <a:chExt cx="3249637" cy="116332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C4EAC2-40EC-4F5F-91ED-77E9343A4589}"/>
                </a:ext>
              </a:extLst>
            </p:cNvPr>
            <p:cNvSpPr txBox="1"/>
            <p:nvPr/>
          </p:nvSpPr>
          <p:spPr>
            <a:xfrm>
              <a:off x="1181683" y="3429000"/>
              <a:ext cx="3249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৫। ৯০০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A41D1D-7595-4D48-BBDB-2FEFD87D43B2}"/>
                </a:ext>
              </a:extLst>
            </p:cNvPr>
            <p:cNvSpPr txBox="1"/>
            <p:nvPr/>
          </p:nvSpPr>
          <p:spPr>
            <a:xfrm>
              <a:off x="1181683" y="3945989"/>
              <a:ext cx="18123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- ৬০০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3D77758-BB61-4BC7-8104-C69E9AB9996B}"/>
                </a:ext>
              </a:extLst>
            </p:cNvPr>
            <p:cNvCxnSpPr/>
            <p:nvPr/>
          </p:nvCxnSpPr>
          <p:spPr>
            <a:xfrm>
              <a:off x="1383322" y="4592320"/>
              <a:ext cx="1287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CF15F13-B42E-46DB-8190-B9F8F97AB6E0}"/>
              </a:ext>
            </a:extLst>
          </p:cNvPr>
          <p:cNvSpPr txBox="1"/>
          <p:nvPr/>
        </p:nvSpPr>
        <p:spPr>
          <a:xfrm>
            <a:off x="4513381" y="1153554"/>
            <a:ext cx="134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১৩১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258FFC-2F6E-47AA-8EDA-63C8088C786D}"/>
              </a:ext>
            </a:extLst>
          </p:cNvPr>
          <p:cNvSpPr txBox="1"/>
          <p:nvPr/>
        </p:nvSpPr>
        <p:spPr>
          <a:xfrm>
            <a:off x="9968131" y="1153554"/>
            <a:ext cx="134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F83478-7245-4A1C-BF1D-D2009F0BCEB9}"/>
              </a:ext>
            </a:extLst>
          </p:cNvPr>
          <p:cNvSpPr txBox="1"/>
          <p:nvPr/>
        </p:nvSpPr>
        <p:spPr>
          <a:xfrm>
            <a:off x="4513381" y="2117375"/>
            <a:ext cx="134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৫৩৫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0439DD-4ABC-4480-B3D3-1C3A125B4AFA}"/>
              </a:ext>
            </a:extLst>
          </p:cNvPr>
          <p:cNvSpPr txBox="1"/>
          <p:nvPr/>
        </p:nvSpPr>
        <p:spPr>
          <a:xfrm>
            <a:off x="7826327" y="3008827"/>
            <a:ext cx="134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২৮৩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40982C-1216-4D22-98CD-B591EAD06C81}"/>
              </a:ext>
            </a:extLst>
          </p:cNvPr>
          <p:cNvSpPr txBox="1"/>
          <p:nvPr/>
        </p:nvSpPr>
        <p:spPr>
          <a:xfrm>
            <a:off x="7947080" y="5238460"/>
            <a:ext cx="134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৪৪৪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7AFD1B-CC15-4C09-AE8C-FB5FA8720582}"/>
              </a:ext>
            </a:extLst>
          </p:cNvPr>
          <p:cNvSpPr txBox="1"/>
          <p:nvPr/>
        </p:nvSpPr>
        <p:spPr>
          <a:xfrm>
            <a:off x="1984716" y="5238460"/>
            <a:ext cx="134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৩০০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6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60000"/>
                <a:lumOff val="40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435F7F1B-A020-407F-95AB-25AF2C75FBB0}"/>
              </a:ext>
            </a:extLst>
          </p:cNvPr>
          <p:cNvSpPr txBox="1"/>
          <p:nvPr/>
        </p:nvSpPr>
        <p:spPr>
          <a:xfrm>
            <a:off x="4498877" y="0"/>
            <a:ext cx="3194246" cy="769441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7A5F40-B596-45E3-938E-5D516C03007F}"/>
              </a:ext>
            </a:extLst>
          </p:cNvPr>
          <p:cNvSpPr/>
          <p:nvPr/>
        </p:nvSpPr>
        <p:spPr>
          <a:xfrm>
            <a:off x="438442" y="3301317"/>
            <a:ext cx="113151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আয়েশা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সিদ্দীকি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৪৭৫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9EDDEB-73E3-4075-8D24-157874D3F8ED}"/>
              </a:ext>
            </a:extLst>
          </p:cNvPr>
          <p:cNvGrpSpPr/>
          <p:nvPr/>
        </p:nvGrpSpPr>
        <p:grpSpPr>
          <a:xfrm>
            <a:off x="6979920" y="1458056"/>
            <a:ext cx="3249637" cy="1163320"/>
            <a:chOff x="1181683" y="3429000"/>
            <a:chExt cx="3249637" cy="11633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6DE3F1-17FE-4D70-B622-1CD54E917564}"/>
                </a:ext>
              </a:extLst>
            </p:cNvPr>
            <p:cNvSpPr txBox="1"/>
            <p:nvPr/>
          </p:nvSpPr>
          <p:spPr>
            <a:xfrm>
              <a:off x="1181683" y="3429000"/>
              <a:ext cx="3249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৩১৭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3433A6-3656-49DC-8236-CFAB104B4E80}"/>
                </a:ext>
              </a:extLst>
            </p:cNvPr>
            <p:cNvSpPr txBox="1"/>
            <p:nvPr/>
          </p:nvSpPr>
          <p:spPr>
            <a:xfrm>
              <a:off x="1181683" y="3945989"/>
              <a:ext cx="18123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- ১৭৯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A0644BD-6639-420F-9E1F-0C91589D656F}"/>
                </a:ext>
              </a:extLst>
            </p:cNvPr>
            <p:cNvCxnSpPr/>
            <p:nvPr/>
          </p:nvCxnSpPr>
          <p:spPr>
            <a:xfrm>
              <a:off x="1383322" y="4592320"/>
              <a:ext cx="1287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C020F1C-FFEC-4332-BE09-7BF0AA33B6F5}"/>
              </a:ext>
            </a:extLst>
          </p:cNvPr>
          <p:cNvSpPr/>
          <p:nvPr/>
        </p:nvSpPr>
        <p:spPr>
          <a:xfrm>
            <a:off x="2103293" y="1586914"/>
            <a:ext cx="2653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৫৬২ - ২৪২ 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16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60000"/>
                <a:lumOff val="40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1EEA6C-BDF5-4468-96A9-2B5794F3A0FC}"/>
              </a:ext>
            </a:extLst>
          </p:cNvPr>
          <p:cNvSpPr txBox="1"/>
          <p:nvPr/>
        </p:nvSpPr>
        <p:spPr>
          <a:xfrm>
            <a:off x="1687677" y="-43543"/>
            <a:ext cx="9052895" cy="83099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থেকো।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।ধন্যবাদ।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9636B-3709-4F96-A0EA-3CA746851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7454"/>
            <a:ext cx="12192000" cy="604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60000"/>
                <a:lumOff val="40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657761-BB5B-4877-BFB7-67F1650DD21E}"/>
              </a:ext>
            </a:extLst>
          </p:cNvPr>
          <p:cNvSpPr txBox="1"/>
          <p:nvPr/>
        </p:nvSpPr>
        <p:spPr>
          <a:xfrm>
            <a:off x="4562621" y="5117"/>
            <a:ext cx="3066757" cy="769441"/>
          </a:xfrm>
          <a:prstGeom prst="rect">
            <a:avLst/>
          </a:prstGeom>
          <a:gradFill>
            <a:gsLst>
              <a:gs pos="2000">
                <a:schemeClr val="accent6">
                  <a:lumMod val="60000"/>
                  <a:lumOff val="40000"/>
                </a:schemeClr>
              </a:gs>
              <a:gs pos="73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00B0F0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6BED982D-62C2-4BE3-9052-E91AE427176C}"/>
              </a:ext>
            </a:extLst>
          </p:cNvPr>
          <p:cNvSpPr/>
          <p:nvPr/>
        </p:nvSpPr>
        <p:spPr>
          <a:xfrm>
            <a:off x="0" y="970671"/>
            <a:ext cx="6794695" cy="5620043"/>
          </a:xfrm>
          <a:prstGeom prst="verticalScroll">
            <a:avLst/>
          </a:prstGeom>
          <a:gradFill>
            <a:gsLst>
              <a:gs pos="9000">
                <a:schemeClr val="accent2">
                  <a:lumMod val="60000"/>
                  <a:lumOff val="40000"/>
                </a:schemeClr>
              </a:gs>
              <a:gs pos="1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4"/>
              </a:gs>
            </a:gsLst>
            <a:path path="circle">
              <a:fillToRect r="100000" b="100000"/>
            </a:path>
          </a:gra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78D34-7F5E-4483-8E99-FDDFF328585A}"/>
              </a:ext>
            </a:extLst>
          </p:cNvPr>
          <p:cNvSpPr txBox="1"/>
          <p:nvPr/>
        </p:nvSpPr>
        <p:spPr>
          <a:xfrm>
            <a:off x="576775" y="2025748"/>
            <a:ext cx="55192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রতন এক্কা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মিঠাপুর সরকারি প্রাথমিক বিদ্যালয়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০১৭৫০২২০৮৩৪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cs typeface="NikoshBAN" panose="02000000000000000000" pitchFamily="2" charset="0"/>
              </a:rPr>
              <a:t>Email:</a:t>
            </a:r>
            <a:r>
              <a:rPr lang="en-US" sz="3200" dirty="0">
                <a:solidFill>
                  <a:srgbClr val="FF0000"/>
                </a:solidFill>
                <a:cs typeface="NikoshBAN" panose="02000000000000000000" pitchFamily="2" charset="0"/>
              </a:rPr>
              <a:t>ratonakka.s2@gmail.com</a:t>
            </a:r>
            <a:endParaRPr lang="bn-IN" sz="3200" dirty="0">
              <a:solidFill>
                <a:srgbClr val="FF0000"/>
              </a:solidFill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98838-3699-4E07-BDE3-81066A524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5" y="861376"/>
            <a:ext cx="4440702" cy="525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279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60000"/>
                <a:lumOff val="40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C4AB74-1013-4697-9880-FBFD7B408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657761-BB5B-4877-BFB7-67F1650DD21E}"/>
              </a:ext>
            </a:extLst>
          </p:cNvPr>
          <p:cNvSpPr txBox="1"/>
          <p:nvPr/>
        </p:nvSpPr>
        <p:spPr>
          <a:xfrm>
            <a:off x="4562620" y="0"/>
            <a:ext cx="3066757" cy="769441"/>
          </a:xfrm>
          <a:prstGeom prst="rect">
            <a:avLst/>
          </a:prstGeom>
          <a:gradFill>
            <a:gsLst>
              <a:gs pos="2000">
                <a:schemeClr val="accent6">
                  <a:lumMod val="60000"/>
                  <a:lumOff val="40000"/>
                </a:schemeClr>
              </a:gs>
              <a:gs pos="73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00B0F0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78D34-7F5E-4483-8E99-FDDFF328585A}"/>
              </a:ext>
            </a:extLst>
          </p:cNvPr>
          <p:cNvSpPr txBox="1"/>
          <p:nvPr/>
        </p:nvSpPr>
        <p:spPr>
          <a:xfrm>
            <a:off x="2338752" y="1628507"/>
            <a:ext cx="72612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dirty="0">
              <a:solidFill>
                <a:srgbClr val="FF0000"/>
              </a:solidFill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60000"/>
                <a:lumOff val="40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657761-BB5B-4877-BFB7-67F1650DD21E}"/>
              </a:ext>
            </a:extLst>
          </p:cNvPr>
          <p:cNvSpPr txBox="1"/>
          <p:nvPr/>
        </p:nvSpPr>
        <p:spPr>
          <a:xfrm>
            <a:off x="5043265" y="0"/>
            <a:ext cx="2686929" cy="769441"/>
          </a:xfrm>
          <a:prstGeom prst="rect">
            <a:avLst/>
          </a:prstGeom>
          <a:gradFill>
            <a:gsLst>
              <a:gs pos="2000">
                <a:schemeClr val="accent6">
                  <a:lumMod val="60000"/>
                  <a:lumOff val="40000"/>
                </a:schemeClr>
              </a:gs>
              <a:gs pos="73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00B0F0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B853D-6181-4F17-AA34-64222C498DA4}"/>
              </a:ext>
            </a:extLst>
          </p:cNvPr>
          <p:cNvSpPr txBox="1"/>
          <p:nvPr/>
        </p:nvSpPr>
        <p:spPr>
          <a:xfrm>
            <a:off x="1690466" y="2405576"/>
            <a:ext cx="939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IN" sz="3600" dirty="0"/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অঙ্কবিশিষ্ট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অনূ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র্ধ্ব তিন অঙ্কবিশিষ্ট ছোট সংখ্যা বিয়োগ করতে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1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60000"/>
                <a:lumOff val="40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657761-BB5B-4877-BFB7-67F1650DD21E}"/>
              </a:ext>
            </a:extLst>
          </p:cNvPr>
          <p:cNvSpPr txBox="1"/>
          <p:nvPr/>
        </p:nvSpPr>
        <p:spPr>
          <a:xfrm>
            <a:off x="3910818" y="0"/>
            <a:ext cx="3066757" cy="769441"/>
          </a:xfrm>
          <a:prstGeom prst="rect">
            <a:avLst/>
          </a:prstGeom>
          <a:gradFill>
            <a:gsLst>
              <a:gs pos="2000">
                <a:schemeClr val="accent6">
                  <a:lumMod val="60000"/>
                  <a:lumOff val="40000"/>
                </a:schemeClr>
              </a:gs>
              <a:gs pos="73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00B0F0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আবেগসৃষ্টি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B4277-956C-4A70-9510-41717E431E92}"/>
              </a:ext>
            </a:extLst>
          </p:cNvPr>
          <p:cNvSpPr txBox="1"/>
          <p:nvPr/>
        </p:nvSpPr>
        <p:spPr>
          <a:xfrm>
            <a:off x="337625" y="769441"/>
            <a:ext cx="891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এসো আমরা একটি ভিডিও দেখি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91A68CEA-4D9E-4D5F-838C-7ED4C0AF41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18729"/>
              </p:ext>
            </p:extLst>
          </p:nvPr>
        </p:nvGraphicFramePr>
        <p:xfrm>
          <a:off x="5000527" y="3209925"/>
          <a:ext cx="5778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578160" imgH="437760" progId="Package">
                  <p:embed/>
                </p:oleObj>
              </mc:Choice>
              <mc:Fallback>
                <p:oleObj name="Packager Shell Object" showAsIcon="1" r:id="rId3" imgW="578160" imgH="43776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0527" y="3209925"/>
                        <a:ext cx="5778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78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60000"/>
                <a:lumOff val="40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657761-BB5B-4877-BFB7-67F1650DD21E}"/>
              </a:ext>
            </a:extLst>
          </p:cNvPr>
          <p:cNvSpPr txBox="1"/>
          <p:nvPr/>
        </p:nvSpPr>
        <p:spPr>
          <a:xfrm>
            <a:off x="4562621" y="0"/>
            <a:ext cx="3066757" cy="769441"/>
          </a:xfrm>
          <a:prstGeom prst="rect">
            <a:avLst/>
          </a:prstGeom>
          <a:gradFill>
            <a:gsLst>
              <a:gs pos="2000">
                <a:schemeClr val="accent6">
                  <a:lumMod val="60000"/>
                  <a:lumOff val="40000"/>
                </a:schemeClr>
              </a:gs>
              <a:gs pos="73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00B0F0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B4277-956C-4A70-9510-41717E431E92}"/>
              </a:ext>
            </a:extLst>
          </p:cNvPr>
          <p:cNvSpPr txBox="1"/>
          <p:nvPr/>
        </p:nvSpPr>
        <p:spPr>
          <a:xfrm>
            <a:off x="6832208" y="1632643"/>
            <a:ext cx="324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৪১-২৩=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120789-2C32-4DA7-9C37-CE45EC457EB0}"/>
              </a:ext>
            </a:extLst>
          </p:cNvPr>
          <p:cNvGrpSpPr/>
          <p:nvPr/>
        </p:nvGrpSpPr>
        <p:grpSpPr>
          <a:xfrm>
            <a:off x="3268393" y="1632643"/>
            <a:ext cx="3249637" cy="1277637"/>
            <a:chOff x="5341036" y="1517560"/>
            <a:chExt cx="3249637" cy="12776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56853B-FBBC-4930-A67A-3D9FE57E511C}"/>
                </a:ext>
              </a:extLst>
            </p:cNvPr>
            <p:cNvSpPr txBox="1"/>
            <p:nvPr/>
          </p:nvSpPr>
          <p:spPr>
            <a:xfrm>
              <a:off x="5341036" y="1517560"/>
              <a:ext cx="3249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 ৩৪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4EF2B6-69AA-45CE-8709-F25EAFF96377}"/>
                </a:ext>
              </a:extLst>
            </p:cNvPr>
            <p:cNvSpPr txBox="1"/>
            <p:nvPr/>
          </p:nvSpPr>
          <p:spPr>
            <a:xfrm>
              <a:off x="5706796" y="2025756"/>
              <a:ext cx="18123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- ৮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A700DF9-5D31-429D-8C59-BB49C2BFC9C8}"/>
                </a:ext>
              </a:extLst>
            </p:cNvPr>
            <p:cNvCxnSpPr/>
            <p:nvPr/>
          </p:nvCxnSpPr>
          <p:spPr>
            <a:xfrm>
              <a:off x="5770099" y="2652744"/>
              <a:ext cx="1287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EF08D5-F4A4-4E11-BB08-B740D4D42141}"/>
              </a:ext>
            </a:extLst>
          </p:cNvPr>
          <p:cNvGrpSpPr/>
          <p:nvPr/>
        </p:nvGrpSpPr>
        <p:grpSpPr>
          <a:xfrm>
            <a:off x="4872110" y="3371736"/>
            <a:ext cx="3249637" cy="1277637"/>
            <a:chOff x="5341036" y="1517560"/>
            <a:chExt cx="3249637" cy="127763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A3E79F-F62C-4290-8F00-510A5D0588EC}"/>
                </a:ext>
              </a:extLst>
            </p:cNvPr>
            <p:cNvSpPr txBox="1"/>
            <p:nvPr/>
          </p:nvSpPr>
          <p:spPr>
            <a:xfrm>
              <a:off x="5341036" y="1517560"/>
              <a:ext cx="3249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 ৫০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BE4362-219B-4127-ACA5-2DEC5CC37143}"/>
                </a:ext>
              </a:extLst>
            </p:cNvPr>
            <p:cNvSpPr txBox="1"/>
            <p:nvPr/>
          </p:nvSpPr>
          <p:spPr>
            <a:xfrm>
              <a:off x="5706796" y="2025756"/>
              <a:ext cx="18123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- ২৫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E84B7F-4D1C-44BE-886E-D7527E84DDCC}"/>
                </a:ext>
              </a:extLst>
            </p:cNvPr>
            <p:cNvCxnSpPr/>
            <p:nvPr/>
          </p:nvCxnSpPr>
          <p:spPr>
            <a:xfrm>
              <a:off x="5770099" y="2652744"/>
              <a:ext cx="1287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33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60000"/>
                <a:lumOff val="40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657761-BB5B-4877-BFB7-67F1650DD21E}"/>
              </a:ext>
            </a:extLst>
          </p:cNvPr>
          <p:cNvSpPr txBox="1"/>
          <p:nvPr/>
        </p:nvSpPr>
        <p:spPr>
          <a:xfrm>
            <a:off x="3099582" y="0"/>
            <a:ext cx="5992836" cy="76944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আজ আমরা শিখব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7E9C36EA-6105-4B03-BC6E-FEEFA427F79E}"/>
              </a:ext>
            </a:extLst>
          </p:cNvPr>
          <p:cNvSpPr/>
          <p:nvPr/>
        </p:nvSpPr>
        <p:spPr>
          <a:xfrm>
            <a:off x="2954214" y="1755710"/>
            <a:ext cx="5711483" cy="2124222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36274-DF0B-475E-92A3-3A9A6AA0B7A6}"/>
              </a:ext>
            </a:extLst>
          </p:cNvPr>
          <p:cNvSpPr txBox="1"/>
          <p:nvPr/>
        </p:nvSpPr>
        <p:spPr>
          <a:xfrm>
            <a:off x="3601328" y="2263823"/>
            <a:ext cx="50643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হাতে না রেখে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7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60000"/>
                <a:lumOff val="40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657761-BB5B-4877-BFB7-67F1650DD21E}"/>
              </a:ext>
            </a:extLst>
          </p:cNvPr>
          <p:cNvSpPr txBox="1"/>
          <p:nvPr/>
        </p:nvSpPr>
        <p:spPr>
          <a:xfrm>
            <a:off x="4562621" y="30085"/>
            <a:ext cx="3066757" cy="769441"/>
          </a:xfrm>
          <a:prstGeom prst="rect">
            <a:avLst/>
          </a:prstGeom>
          <a:gradFill>
            <a:gsLst>
              <a:gs pos="2000">
                <a:schemeClr val="accent6">
                  <a:lumMod val="60000"/>
                  <a:lumOff val="40000"/>
                </a:schemeClr>
              </a:gs>
              <a:gs pos="73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00B0F0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B4277-956C-4A70-9510-41717E431E92}"/>
              </a:ext>
            </a:extLst>
          </p:cNvPr>
          <p:cNvSpPr txBox="1"/>
          <p:nvPr/>
        </p:nvSpPr>
        <p:spPr>
          <a:xfrm>
            <a:off x="984737" y="1852653"/>
            <a:ext cx="891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C4FAD-11D7-4BB3-AE48-87C4D2CDA7ED}"/>
              </a:ext>
            </a:extLst>
          </p:cNvPr>
          <p:cNvSpPr txBox="1"/>
          <p:nvPr/>
        </p:nvSpPr>
        <p:spPr>
          <a:xfrm>
            <a:off x="1905168" y="1175544"/>
            <a:ext cx="10185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রেজার ৬৭৮টি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সে সীমাকে ৩৪৭টি কাগজ দিল। কতগুলো কাগজ অবশিষ্ট রইল?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4B2D7-B9AC-44E8-ADAE-ADD2FB064E5A}"/>
              </a:ext>
            </a:extLst>
          </p:cNvPr>
          <p:cNvSpPr txBox="1"/>
          <p:nvPr/>
        </p:nvSpPr>
        <p:spPr>
          <a:xfrm>
            <a:off x="2977662" y="3429000"/>
            <a:ext cx="255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2CF62-BFA3-4E28-8E3E-88686A7BDE73}"/>
              </a:ext>
            </a:extLst>
          </p:cNvPr>
          <p:cNvSpPr/>
          <p:nvPr/>
        </p:nvSpPr>
        <p:spPr>
          <a:xfrm>
            <a:off x="7629378" y="3455416"/>
            <a:ext cx="943428" cy="504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A7C602-C920-4426-A3CE-8B0494E65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78" b="92266" l="4250" r="60875">
                        <a14:foregroundMark x1="35750" y1="54375" x2="53875" y2="59453"/>
                        <a14:foregroundMark x1="44000" y1="58047" x2="45250" y2="50859"/>
                        <a14:foregroundMark x1="28250" y1="53125" x2="13500" y2="59922"/>
                        <a14:foregroundMark x1="21000" y1="56797" x2="14500" y2="48438"/>
                        <a14:foregroundMark x1="21625" y1="58438" x2="31875" y2="67500"/>
                        <a14:foregroundMark x1="32875" y1="64219" x2="40375" y2="74219"/>
                        <a14:foregroundMark x1="26625" y1="60078" x2="30500" y2="72031"/>
                        <a14:foregroundMark x1="26250" y1="73438" x2="26250" y2="84141"/>
                        <a14:foregroundMark x1="23250" y1="81250" x2="23250" y2="81250"/>
                        <a14:foregroundMark x1="23000" y1="81016" x2="23000" y2="81016"/>
                        <a14:foregroundMark x1="16750" y1="83906" x2="16750" y2="83906"/>
                        <a14:foregroundMark x1="14125" y1="85313" x2="14125" y2="85313"/>
                        <a14:foregroundMark x1="19750" y1="76484" x2="20625" y2="86172"/>
                        <a14:foregroundMark x1="11875" y1="78750" x2="12125" y2="84922"/>
                        <a14:foregroundMark x1="27875" y1="88203" x2="29250" y2="88594"/>
                        <a14:foregroundMark x1="30250" y1="80234" x2="37125" y2="90703"/>
                        <a14:foregroundMark x1="31125" y1="80234" x2="34125" y2="89453"/>
                        <a14:foregroundMark x1="70250" y1="83516" x2="68625" y2="87578"/>
                        <a14:foregroundMark x1="68250" y1="87578" x2="68250" y2="87578"/>
                        <a14:foregroundMark x1="44625" y1="64375" x2="45625" y2="66484"/>
                        <a14:foregroundMark x1="38375" y1="62187" x2="37750" y2="63984"/>
                        <a14:foregroundMark x1="36125" y1="56641" x2="38750" y2="62187"/>
                        <a14:foregroundMark x1="42000" y1="59453" x2="42000" y2="59453"/>
                        <a14:foregroundMark x1="42000" y1="58906" x2="41750" y2="60313"/>
                        <a14:foregroundMark x1="40750" y1="57813" x2="40375" y2="58438"/>
                        <a14:foregroundMark x1="39125" y1="58281" x2="43375" y2="65234"/>
                        <a14:foregroundMark x1="43625" y1="57266" x2="46625" y2="60938"/>
                        <a14:foregroundMark x1="47625" y1="56406" x2="47625" y2="57656"/>
                        <a14:foregroundMark x1="47625" y1="57656" x2="47875" y2="58672"/>
                        <a14:foregroundMark x1="47875" y1="59062" x2="47250" y2="60703"/>
                        <a14:foregroundMark x1="47250" y1="60703" x2="47250" y2="60703"/>
                        <a14:foregroundMark x1="28250" y1="56406" x2="25875" y2="63203"/>
                        <a14:foregroundMark x1="25250" y1="62344" x2="25250" y2="62344"/>
                        <a14:foregroundMark x1="23000" y1="60313" x2="22000" y2="62734"/>
                        <a14:foregroundMark x1="21625" y1="62734" x2="21625" y2="62734"/>
                        <a14:foregroundMark x1="21375" y1="62187" x2="22375" y2="63359"/>
                        <a14:foregroundMark x1="29250" y1="63359" x2="29500" y2="64219"/>
                        <a14:foregroundMark x1="29875" y1="63984" x2="29875" y2="63984"/>
                        <a14:foregroundMark x1="31875" y1="58047" x2="34750" y2="62969"/>
                        <a14:foregroundMark x1="40375" y1="57813" x2="44375" y2="63594"/>
                        <a14:foregroundMark x1="40750" y1="56406" x2="40750" y2="56406"/>
                        <a14:foregroundMark x1="35750" y1="54766" x2="35750" y2="54766"/>
                        <a14:foregroundMark x1="35500" y1="53750" x2="38125" y2="56641"/>
                        <a14:foregroundMark x1="38125" y1="56641" x2="40375" y2="58906"/>
                        <a14:foregroundMark x1="43000" y1="58906" x2="44375" y2="59688"/>
                        <a14:foregroundMark x1="44375" y1="60313" x2="51250" y2="83281"/>
                        <a14:foregroundMark x1="31125" y1="82031" x2="31125" y2="83672"/>
                        <a14:foregroundMark x1="31125" y1="82031" x2="31125" y2="8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3" y="-622811"/>
            <a:ext cx="2423599" cy="29986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56CE66-F101-45FA-9D91-FFBE6D9DBE5E}"/>
              </a:ext>
            </a:extLst>
          </p:cNvPr>
          <p:cNvSpPr txBox="1"/>
          <p:nvPr/>
        </p:nvSpPr>
        <p:spPr>
          <a:xfrm>
            <a:off x="5444195" y="3429000"/>
            <a:ext cx="2377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৬৭৮ - ৩৪৭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1835503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7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60000"/>
                <a:lumOff val="40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657761-BB5B-4877-BFB7-67F1650DD21E}"/>
              </a:ext>
            </a:extLst>
          </p:cNvPr>
          <p:cNvSpPr txBox="1"/>
          <p:nvPr/>
        </p:nvSpPr>
        <p:spPr>
          <a:xfrm>
            <a:off x="4562621" y="0"/>
            <a:ext cx="3066757" cy="769441"/>
          </a:xfrm>
          <a:prstGeom prst="rect">
            <a:avLst/>
          </a:prstGeom>
          <a:gradFill>
            <a:gsLst>
              <a:gs pos="2000">
                <a:schemeClr val="accent6">
                  <a:lumMod val="60000"/>
                  <a:lumOff val="40000"/>
                </a:schemeClr>
              </a:gs>
              <a:gs pos="73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00B0F0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ED52980-4DFA-405B-946E-4D09AC6B4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27731"/>
              </p:ext>
            </p:extLst>
          </p:nvPr>
        </p:nvGraphicFramePr>
        <p:xfrm>
          <a:off x="570126" y="800716"/>
          <a:ext cx="5366670" cy="5266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890">
                  <a:extLst>
                    <a:ext uri="{9D8B030D-6E8A-4147-A177-3AD203B41FA5}">
                      <a16:colId xmlns:a16="http://schemas.microsoft.com/office/drawing/2014/main" val="3672148092"/>
                    </a:ext>
                  </a:extLst>
                </a:gridCol>
                <a:gridCol w="1788890">
                  <a:extLst>
                    <a:ext uri="{9D8B030D-6E8A-4147-A177-3AD203B41FA5}">
                      <a16:colId xmlns:a16="http://schemas.microsoft.com/office/drawing/2014/main" val="738065745"/>
                    </a:ext>
                  </a:extLst>
                </a:gridCol>
                <a:gridCol w="1788890">
                  <a:extLst>
                    <a:ext uri="{9D8B030D-6E8A-4147-A177-3AD203B41FA5}">
                      <a16:colId xmlns:a16="http://schemas.microsoft.com/office/drawing/2014/main" val="1822847253"/>
                    </a:ext>
                  </a:extLst>
                </a:gridCol>
              </a:tblGrid>
              <a:tr h="6060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দশক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390322"/>
                  </a:ext>
                </a:extLst>
              </a:tr>
              <a:tr h="46600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6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79707"/>
                  </a:ext>
                </a:extLst>
              </a:tr>
            </a:tbl>
          </a:graphicData>
        </a:graphic>
      </p:graphicFrame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28B966A-7DEA-48EC-B68D-58A80643118D}"/>
              </a:ext>
            </a:extLst>
          </p:cNvPr>
          <p:cNvSpPr/>
          <p:nvPr/>
        </p:nvSpPr>
        <p:spPr>
          <a:xfrm>
            <a:off x="7287065" y="1765879"/>
            <a:ext cx="3066756" cy="2330102"/>
          </a:xfrm>
          <a:custGeom>
            <a:avLst/>
            <a:gdLst>
              <a:gd name="connsiteX0" fmla="*/ 0 w 3066756"/>
              <a:gd name="connsiteY0" fmla="*/ 345500 h 2072959"/>
              <a:gd name="connsiteX1" fmla="*/ 345500 w 3066756"/>
              <a:gd name="connsiteY1" fmla="*/ 0 h 2072959"/>
              <a:gd name="connsiteX2" fmla="*/ 2721256 w 3066756"/>
              <a:gd name="connsiteY2" fmla="*/ 0 h 2072959"/>
              <a:gd name="connsiteX3" fmla="*/ 3066756 w 3066756"/>
              <a:gd name="connsiteY3" fmla="*/ 345500 h 2072959"/>
              <a:gd name="connsiteX4" fmla="*/ 3066756 w 3066756"/>
              <a:gd name="connsiteY4" fmla="*/ 1727459 h 2072959"/>
              <a:gd name="connsiteX5" fmla="*/ 2721256 w 3066756"/>
              <a:gd name="connsiteY5" fmla="*/ 2072959 h 2072959"/>
              <a:gd name="connsiteX6" fmla="*/ 345500 w 3066756"/>
              <a:gd name="connsiteY6" fmla="*/ 2072959 h 2072959"/>
              <a:gd name="connsiteX7" fmla="*/ 0 w 3066756"/>
              <a:gd name="connsiteY7" fmla="*/ 1727459 h 2072959"/>
              <a:gd name="connsiteX8" fmla="*/ 0 w 3066756"/>
              <a:gd name="connsiteY8" fmla="*/ 345500 h 2072959"/>
              <a:gd name="connsiteX0" fmla="*/ 0 w 3066756"/>
              <a:gd name="connsiteY0" fmla="*/ 345500 h 2327868"/>
              <a:gd name="connsiteX1" fmla="*/ 345500 w 3066756"/>
              <a:gd name="connsiteY1" fmla="*/ 0 h 2327868"/>
              <a:gd name="connsiteX2" fmla="*/ 2721256 w 3066756"/>
              <a:gd name="connsiteY2" fmla="*/ 0 h 2327868"/>
              <a:gd name="connsiteX3" fmla="*/ 3066756 w 3066756"/>
              <a:gd name="connsiteY3" fmla="*/ 345500 h 2327868"/>
              <a:gd name="connsiteX4" fmla="*/ 3066756 w 3066756"/>
              <a:gd name="connsiteY4" fmla="*/ 1727459 h 2327868"/>
              <a:gd name="connsiteX5" fmla="*/ 2721256 w 3066756"/>
              <a:gd name="connsiteY5" fmla="*/ 2072959 h 2327868"/>
              <a:gd name="connsiteX6" fmla="*/ 1505243 w 3066756"/>
              <a:gd name="connsiteY6" fmla="*/ 2327820 h 2327868"/>
              <a:gd name="connsiteX7" fmla="*/ 345500 w 3066756"/>
              <a:gd name="connsiteY7" fmla="*/ 2072959 h 2327868"/>
              <a:gd name="connsiteX8" fmla="*/ 0 w 3066756"/>
              <a:gd name="connsiteY8" fmla="*/ 1727459 h 2327868"/>
              <a:gd name="connsiteX9" fmla="*/ 0 w 3066756"/>
              <a:gd name="connsiteY9" fmla="*/ 345500 h 2327868"/>
              <a:gd name="connsiteX0" fmla="*/ 0 w 3066756"/>
              <a:gd name="connsiteY0" fmla="*/ 345500 h 2330102"/>
              <a:gd name="connsiteX1" fmla="*/ 345500 w 3066756"/>
              <a:gd name="connsiteY1" fmla="*/ 0 h 2330102"/>
              <a:gd name="connsiteX2" fmla="*/ 2721256 w 3066756"/>
              <a:gd name="connsiteY2" fmla="*/ 0 h 2330102"/>
              <a:gd name="connsiteX3" fmla="*/ 3066756 w 3066756"/>
              <a:gd name="connsiteY3" fmla="*/ 345500 h 2330102"/>
              <a:gd name="connsiteX4" fmla="*/ 3066756 w 3066756"/>
              <a:gd name="connsiteY4" fmla="*/ 1727459 h 2330102"/>
              <a:gd name="connsiteX5" fmla="*/ 2721256 w 3066756"/>
              <a:gd name="connsiteY5" fmla="*/ 2072959 h 2330102"/>
              <a:gd name="connsiteX6" fmla="*/ 1505243 w 3066756"/>
              <a:gd name="connsiteY6" fmla="*/ 2327820 h 2330102"/>
              <a:gd name="connsiteX7" fmla="*/ 759655 w 3066756"/>
              <a:gd name="connsiteY7" fmla="*/ 2243413 h 2330102"/>
              <a:gd name="connsiteX8" fmla="*/ 345500 w 3066756"/>
              <a:gd name="connsiteY8" fmla="*/ 2072959 h 2330102"/>
              <a:gd name="connsiteX9" fmla="*/ 0 w 3066756"/>
              <a:gd name="connsiteY9" fmla="*/ 1727459 h 2330102"/>
              <a:gd name="connsiteX10" fmla="*/ 0 w 3066756"/>
              <a:gd name="connsiteY10" fmla="*/ 345500 h 2330102"/>
              <a:gd name="connsiteX0" fmla="*/ 0 w 3066756"/>
              <a:gd name="connsiteY0" fmla="*/ 345500 h 2330102"/>
              <a:gd name="connsiteX1" fmla="*/ 345500 w 3066756"/>
              <a:gd name="connsiteY1" fmla="*/ 0 h 2330102"/>
              <a:gd name="connsiteX2" fmla="*/ 2721256 w 3066756"/>
              <a:gd name="connsiteY2" fmla="*/ 0 h 2330102"/>
              <a:gd name="connsiteX3" fmla="*/ 3066756 w 3066756"/>
              <a:gd name="connsiteY3" fmla="*/ 345500 h 2330102"/>
              <a:gd name="connsiteX4" fmla="*/ 3066756 w 3066756"/>
              <a:gd name="connsiteY4" fmla="*/ 1727459 h 2330102"/>
              <a:gd name="connsiteX5" fmla="*/ 2721256 w 3066756"/>
              <a:gd name="connsiteY5" fmla="*/ 2072959 h 2330102"/>
              <a:gd name="connsiteX6" fmla="*/ 2293033 w 3066756"/>
              <a:gd name="connsiteY6" fmla="*/ 2243413 h 2330102"/>
              <a:gd name="connsiteX7" fmla="*/ 1505243 w 3066756"/>
              <a:gd name="connsiteY7" fmla="*/ 2327820 h 2330102"/>
              <a:gd name="connsiteX8" fmla="*/ 759655 w 3066756"/>
              <a:gd name="connsiteY8" fmla="*/ 2243413 h 2330102"/>
              <a:gd name="connsiteX9" fmla="*/ 345500 w 3066756"/>
              <a:gd name="connsiteY9" fmla="*/ 2072959 h 2330102"/>
              <a:gd name="connsiteX10" fmla="*/ 0 w 3066756"/>
              <a:gd name="connsiteY10" fmla="*/ 1727459 h 2330102"/>
              <a:gd name="connsiteX11" fmla="*/ 0 w 3066756"/>
              <a:gd name="connsiteY11" fmla="*/ 345500 h 233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6756" h="2330102">
                <a:moveTo>
                  <a:pt x="0" y="345500"/>
                </a:moveTo>
                <a:cubicBezTo>
                  <a:pt x="0" y="154686"/>
                  <a:pt x="154686" y="0"/>
                  <a:pt x="345500" y="0"/>
                </a:cubicBezTo>
                <a:lnTo>
                  <a:pt x="2721256" y="0"/>
                </a:lnTo>
                <a:cubicBezTo>
                  <a:pt x="2912070" y="0"/>
                  <a:pt x="3066756" y="154686"/>
                  <a:pt x="3066756" y="345500"/>
                </a:cubicBezTo>
                <a:lnTo>
                  <a:pt x="3066756" y="1727459"/>
                </a:lnTo>
                <a:cubicBezTo>
                  <a:pt x="3066756" y="1918273"/>
                  <a:pt x="2912070" y="2072959"/>
                  <a:pt x="2721256" y="2072959"/>
                </a:cubicBezTo>
                <a:cubicBezTo>
                  <a:pt x="2582924" y="2137850"/>
                  <a:pt x="2495702" y="2200936"/>
                  <a:pt x="2293033" y="2243413"/>
                </a:cubicBezTo>
                <a:cubicBezTo>
                  <a:pt x="2090364" y="2285890"/>
                  <a:pt x="1751428" y="2306719"/>
                  <a:pt x="1505243" y="2327820"/>
                </a:cubicBezTo>
                <a:cubicBezTo>
                  <a:pt x="1175965" y="2342161"/>
                  <a:pt x="952945" y="2285890"/>
                  <a:pt x="759655" y="2243413"/>
                </a:cubicBezTo>
                <a:cubicBezTo>
                  <a:pt x="566365" y="2200936"/>
                  <a:pt x="469765" y="2144884"/>
                  <a:pt x="345500" y="2072959"/>
                </a:cubicBezTo>
                <a:cubicBezTo>
                  <a:pt x="154686" y="2072959"/>
                  <a:pt x="0" y="1918273"/>
                  <a:pt x="0" y="1727459"/>
                </a:cubicBezTo>
                <a:lnTo>
                  <a:pt x="0" y="34550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7DB67B7-2327-4F1A-B3C7-6DC558081E9A}"/>
              </a:ext>
            </a:extLst>
          </p:cNvPr>
          <p:cNvSpPr txBox="1"/>
          <p:nvPr/>
        </p:nvSpPr>
        <p:spPr>
          <a:xfrm>
            <a:off x="8299937" y="1770369"/>
            <a:ext cx="156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2E7366A-9023-46A4-AB6C-58B137CEE8D9}"/>
              </a:ext>
            </a:extLst>
          </p:cNvPr>
          <p:cNvSpPr txBox="1"/>
          <p:nvPr/>
        </p:nvSpPr>
        <p:spPr>
          <a:xfrm>
            <a:off x="8314005" y="2416700"/>
            <a:ext cx="156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DAAFEB5-1A3F-45A5-8DC5-9BF9D86CD0AD}"/>
              </a:ext>
            </a:extLst>
          </p:cNvPr>
          <p:cNvCxnSpPr/>
          <p:nvPr/>
        </p:nvCxnSpPr>
        <p:spPr>
          <a:xfrm>
            <a:off x="7985003" y="3018306"/>
            <a:ext cx="167087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AF8F4148-1570-42F6-BD9E-2FB996FDDA03}"/>
              </a:ext>
            </a:extLst>
          </p:cNvPr>
          <p:cNvSpPr txBox="1"/>
          <p:nvPr/>
        </p:nvSpPr>
        <p:spPr>
          <a:xfrm>
            <a:off x="7853122" y="2383672"/>
            <a:ext cx="1150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-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1D4C8DA-11CA-4CA5-8E5A-8B0FF9107299}"/>
              </a:ext>
            </a:extLst>
          </p:cNvPr>
          <p:cNvGrpSpPr/>
          <p:nvPr/>
        </p:nvGrpSpPr>
        <p:grpSpPr>
          <a:xfrm>
            <a:off x="4695209" y="2308793"/>
            <a:ext cx="814967" cy="3789295"/>
            <a:chOff x="4695209" y="2308794"/>
            <a:chExt cx="814967" cy="3717456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E394E20-67F9-4C79-A8A3-3AC6D1E84A2B}"/>
                </a:ext>
              </a:extLst>
            </p:cNvPr>
            <p:cNvSpPr/>
            <p:nvPr/>
          </p:nvSpPr>
          <p:spPr>
            <a:xfrm>
              <a:off x="4695209" y="5506131"/>
              <a:ext cx="814967" cy="5201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F5B86C5-50F6-4EFC-B58D-85A1BB3A14F2}"/>
                </a:ext>
              </a:extLst>
            </p:cNvPr>
            <p:cNvSpPr/>
            <p:nvPr/>
          </p:nvSpPr>
          <p:spPr>
            <a:xfrm>
              <a:off x="4695209" y="4987296"/>
              <a:ext cx="814967" cy="5201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A7B03D1-09B1-4C9A-AD0E-325FA64ECF49}"/>
                </a:ext>
              </a:extLst>
            </p:cNvPr>
            <p:cNvSpPr/>
            <p:nvPr/>
          </p:nvSpPr>
          <p:spPr>
            <a:xfrm>
              <a:off x="4695209" y="4466535"/>
              <a:ext cx="814967" cy="5201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0E8C666-155D-40AC-82A4-AB52A3E2F582}"/>
                </a:ext>
              </a:extLst>
            </p:cNvPr>
            <p:cNvSpPr/>
            <p:nvPr/>
          </p:nvSpPr>
          <p:spPr>
            <a:xfrm>
              <a:off x="4695209" y="3947059"/>
              <a:ext cx="814967" cy="5201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837143C-9E11-43CD-8BAE-224AEF9E9BE9}"/>
                </a:ext>
              </a:extLst>
            </p:cNvPr>
            <p:cNvSpPr/>
            <p:nvPr/>
          </p:nvSpPr>
          <p:spPr>
            <a:xfrm>
              <a:off x="4695209" y="3426298"/>
              <a:ext cx="814967" cy="5201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2E4B1C6-B9A6-44B1-AABD-F63E8975727D}"/>
                </a:ext>
              </a:extLst>
            </p:cNvPr>
            <p:cNvSpPr/>
            <p:nvPr/>
          </p:nvSpPr>
          <p:spPr>
            <a:xfrm>
              <a:off x="4695209" y="2851709"/>
              <a:ext cx="814967" cy="5201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57297BB-332A-4CE9-9757-BC9FF838A1D0}"/>
                </a:ext>
              </a:extLst>
            </p:cNvPr>
            <p:cNvSpPr/>
            <p:nvPr/>
          </p:nvSpPr>
          <p:spPr>
            <a:xfrm>
              <a:off x="4695209" y="2308794"/>
              <a:ext cx="814967" cy="5201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14B697D-91D3-4C2F-B66E-95BF8F89E57D}"/>
              </a:ext>
            </a:extLst>
          </p:cNvPr>
          <p:cNvSpPr/>
          <p:nvPr/>
        </p:nvSpPr>
        <p:spPr>
          <a:xfrm>
            <a:off x="4695209" y="1765879"/>
            <a:ext cx="814967" cy="5201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847826-5D55-401E-8E48-E4A122006716}"/>
              </a:ext>
            </a:extLst>
          </p:cNvPr>
          <p:cNvSpPr/>
          <p:nvPr/>
        </p:nvSpPr>
        <p:spPr>
          <a:xfrm>
            <a:off x="2937455" y="5500908"/>
            <a:ext cx="814967" cy="53404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7420E67-9E83-4464-AE31-BF9472856637}"/>
              </a:ext>
            </a:extLst>
          </p:cNvPr>
          <p:cNvSpPr/>
          <p:nvPr/>
        </p:nvSpPr>
        <p:spPr>
          <a:xfrm>
            <a:off x="2937455" y="4952121"/>
            <a:ext cx="814967" cy="53404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69D5DD5-DEE8-46A8-8E54-4EF998FAB43B}"/>
              </a:ext>
            </a:extLst>
          </p:cNvPr>
          <p:cNvSpPr/>
          <p:nvPr/>
        </p:nvSpPr>
        <p:spPr>
          <a:xfrm>
            <a:off x="2937455" y="4459370"/>
            <a:ext cx="814967" cy="53404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D3E9994-5D8D-4240-91FA-3F668E1B63F8}"/>
              </a:ext>
            </a:extLst>
          </p:cNvPr>
          <p:cNvSpPr/>
          <p:nvPr/>
        </p:nvSpPr>
        <p:spPr>
          <a:xfrm>
            <a:off x="2937455" y="3943886"/>
            <a:ext cx="814967" cy="53404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B2EB66-5C62-4279-9484-B8DBAE35D57C}"/>
              </a:ext>
            </a:extLst>
          </p:cNvPr>
          <p:cNvSpPr/>
          <p:nvPr/>
        </p:nvSpPr>
        <p:spPr>
          <a:xfrm>
            <a:off x="2937455" y="3385650"/>
            <a:ext cx="814967" cy="53404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7581004-0A0F-40E4-BF5C-9E72FA23C982}"/>
              </a:ext>
            </a:extLst>
          </p:cNvPr>
          <p:cNvSpPr/>
          <p:nvPr/>
        </p:nvSpPr>
        <p:spPr>
          <a:xfrm>
            <a:off x="2937455" y="2827414"/>
            <a:ext cx="814967" cy="53404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7756FF-FA17-464B-B47F-48A79A7DF140}"/>
              </a:ext>
            </a:extLst>
          </p:cNvPr>
          <p:cNvSpPr/>
          <p:nvPr/>
        </p:nvSpPr>
        <p:spPr>
          <a:xfrm>
            <a:off x="2937455" y="2285998"/>
            <a:ext cx="814967" cy="53404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61C0DF-637C-4247-A9B0-3F3940E77CF5}"/>
              </a:ext>
            </a:extLst>
          </p:cNvPr>
          <p:cNvSpPr/>
          <p:nvPr/>
        </p:nvSpPr>
        <p:spPr>
          <a:xfrm>
            <a:off x="1039870" y="5492855"/>
            <a:ext cx="814967" cy="5333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BE4B3B7-3CC7-48D2-895E-C79A9B7037FF}"/>
              </a:ext>
            </a:extLst>
          </p:cNvPr>
          <p:cNvSpPr/>
          <p:nvPr/>
        </p:nvSpPr>
        <p:spPr>
          <a:xfrm>
            <a:off x="1039870" y="4959460"/>
            <a:ext cx="814967" cy="5333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CD9384D-9447-46FE-B1E2-46553DEE3365}"/>
              </a:ext>
            </a:extLst>
          </p:cNvPr>
          <p:cNvSpPr/>
          <p:nvPr/>
        </p:nvSpPr>
        <p:spPr>
          <a:xfrm>
            <a:off x="1039870" y="4448250"/>
            <a:ext cx="814967" cy="5333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6676AD0-22F5-437F-B1FE-3B1F8D147B17}"/>
              </a:ext>
            </a:extLst>
          </p:cNvPr>
          <p:cNvSpPr/>
          <p:nvPr/>
        </p:nvSpPr>
        <p:spPr>
          <a:xfrm>
            <a:off x="1039870" y="3903763"/>
            <a:ext cx="814967" cy="5333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AAC56FC-EE0C-49F5-868A-5B52DB95C11C}"/>
              </a:ext>
            </a:extLst>
          </p:cNvPr>
          <p:cNvSpPr/>
          <p:nvPr/>
        </p:nvSpPr>
        <p:spPr>
          <a:xfrm>
            <a:off x="1039870" y="3362919"/>
            <a:ext cx="814967" cy="5333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99DC96E-3494-4F9D-8DC4-298B793F123D}"/>
              </a:ext>
            </a:extLst>
          </p:cNvPr>
          <p:cNvSpPr/>
          <p:nvPr/>
        </p:nvSpPr>
        <p:spPr>
          <a:xfrm>
            <a:off x="1039870" y="2851709"/>
            <a:ext cx="814967" cy="5333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10896D-E346-4281-88A2-477900153448}"/>
              </a:ext>
            </a:extLst>
          </p:cNvPr>
          <p:cNvSpPr txBox="1"/>
          <p:nvPr/>
        </p:nvSpPr>
        <p:spPr>
          <a:xfrm>
            <a:off x="8965715" y="1752272"/>
            <a:ext cx="48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35CAEDB-CF75-4F11-AF1B-758DB018A4D2}"/>
              </a:ext>
            </a:extLst>
          </p:cNvPr>
          <p:cNvSpPr txBox="1"/>
          <p:nvPr/>
        </p:nvSpPr>
        <p:spPr>
          <a:xfrm>
            <a:off x="8641876" y="1752272"/>
            <a:ext cx="700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8B60B49-E614-4D6B-B359-AE446A4326F9}"/>
              </a:ext>
            </a:extLst>
          </p:cNvPr>
          <p:cNvSpPr txBox="1"/>
          <p:nvPr/>
        </p:nvSpPr>
        <p:spPr>
          <a:xfrm>
            <a:off x="8310041" y="1739591"/>
            <a:ext cx="700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D2479C3-E228-4F49-9E05-4BAFFE2E104B}"/>
              </a:ext>
            </a:extLst>
          </p:cNvPr>
          <p:cNvGrpSpPr/>
          <p:nvPr/>
        </p:nvGrpSpPr>
        <p:grpSpPr>
          <a:xfrm>
            <a:off x="4688860" y="2285998"/>
            <a:ext cx="853960" cy="3812092"/>
            <a:chOff x="6095480" y="1739591"/>
            <a:chExt cx="853960" cy="430750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C09E236-AFC4-438F-B045-79251080B61C}"/>
                </a:ext>
              </a:extLst>
            </p:cNvPr>
            <p:cNvCxnSpPr/>
            <p:nvPr/>
          </p:nvCxnSpPr>
          <p:spPr>
            <a:xfrm>
              <a:off x="6096000" y="1739591"/>
              <a:ext cx="0" cy="4286659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2C737B9-8FB7-439F-8961-16CF52E117D7}"/>
                </a:ext>
              </a:extLst>
            </p:cNvPr>
            <p:cNvCxnSpPr/>
            <p:nvPr/>
          </p:nvCxnSpPr>
          <p:spPr>
            <a:xfrm>
              <a:off x="6096000" y="1739591"/>
              <a:ext cx="85344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4840BE0-18A9-4CB7-AD8D-41E75538D3A4}"/>
                </a:ext>
              </a:extLst>
            </p:cNvPr>
            <p:cNvGrpSpPr/>
            <p:nvPr/>
          </p:nvGrpSpPr>
          <p:grpSpPr>
            <a:xfrm rot="10800000">
              <a:off x="6095480" y="1760433"/>
              <a:ext cx="853440" cy="4286659"/>
              <a:chOff x="6096000" y="1739591"/>
              <a:chExt cx="853440" cy="4286659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8310698-A7CB-4BCE-8692-7B1E063F8A76}"/>
                  </a:ext>
                </a:extLst>
              </p:cNvPr>
              <p:cNvCxnSpPr/>
              <p:nvPr/>
            </p:nvCxnSpPr>
            <p:spPr>
              <a:xfrm>
                <a:off x="6096000" y="1739591"/>
                <a:ext cx="0" cy="4286659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DDE0C0C-DF74-4AF7-B154-6A222B1A1F91}"/>
                  </a:ext>
                </a:extLst>
              </p:cNvPr>
              <p:cNvCxnSpPr/>
              <p:nvPr/>
            </p:nvCxnSpPr>
            <p:spPr>
              <a:xfrm>
                <a:off x="6096000" y="1739591"/>
                <a:ext cx="85344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6A0F4CE2-FCAB-4D92-9354-EBFF2769BD80}"/>
              </a:ext>
            </a:extLst>
          </p:cNvPr>
          <p:cNvSpPr/>
          <p:nvPr/>
        </p:nvSpPr>
        <p:spPr>
          <a:xfrm>
            <a:off x="9018126" y="2542065"/>
            <a:ext cx="379828" cy="4642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31A8A59-6DF4-4D4B-BC2E-AB020C773BFA}"/>
              </a:ext>
            </a:extLst>
          </p:cNvPr>
          <p:cNvSpPr txBox="1"/>
          <p:nvPr/>
        </p:nvSpPr>
        <p:spPr>
          <a:xfrm>
            <a:off x="9058975" y="2983285"/>
            <a:ext cx="799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BF4A240-617E-4C81-9EEC-D85E125DCD83}"/>
              </a:ext>
            </a:extLst>
          </p:cNvPr>
          <p:cNvSpPr/>
          <p:nvPr/>
        </p:nvSpPr>
        <p:spPr>
          <a:xfrm>
            <a:off x="8651435" y="2516163"/>
            <a:ext cx="379828" cy="4642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9E6DAC7-C3F7-4780-B24B-45E392BD26ED}"/>
              </a:ext>
            </a:extLst>
          </p:cNvPr>
          <p:cNvGrpSpPr/>
          <p:nvPr/>
        </p:nvGrpSpPr>
        <p:grpSpPr>
          <a:xfrm>
            <a:off x="2898462" y="3896314"/>
            <a:ext cx="853960" cy="2168140"/>
            <a:chOff x="6095480" y="1739591"/>
            <a:chExt cx="853960" cy="4307501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D6E306B-348C-49B9-91C4-4BE6EC6FB88F}"/>
                </a:ext>
              </a:extLst>
            </p:cNvPr>
            <p:cNvCxnSpPr/>
            <p:nvPr/>
          </p:nvCxnSpPr>
          <p:spPr>
            <a:xfrm>
              <a:off x="6096000" y="1739591"/>
              <a:ext cx="0" cy="4286659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C38FF84-20A2-468E-85E2-5147A90B4CDE}"/>
                </a:ext>
              </a:extLst>
            </p:cNvPr>
            <p:cNvCxnSpPr/>
            <p:nvPr/>
          </p:nvCxnSpPr>
          <p:spPr>
            <a:xfrm>
              <a:off x="6096000" y="1739591"/>
              <a:ext cx="85344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927AB1-7DAB-4D64-AEFC-F9A11C3C90F9}"/>
                </a:ext>
              </a:extLst>
            </p:cNvPr>
            <p:cNvGrpSpPr/>
            <p:nvPr/>
          </p:nvGrpSpPr>
          <p:grpSpPr>
            <a:xfrm rot="10800000">
              <a:off x="6095480" y="1760433"/>
              <a:ext cx="853440" cy="4286659"/>
              <a:chOff x="6096000" y="1739591"/>
              <a:chExt cx="853440" cy="4286659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2345653-8D02-490C-AD3B-DA59A846B29C}"/>
                  </a:ext>
                </a:extLst>
              </p:cNvPr>
              <p:cNvCxnSpPr/>
              <p:nvPr/>
            </p:nvCxnSpPr>
            <p:spPr>
              <a:xfrm>
                <a:off x="6096000" y="1739591"/>
                <a:ext cx="0" cy="4286659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58269CFE-6460-4E1D-B6CB-B62C2AEA09FD}"/>
                  </a:ext>
                </a:extLst>
              </p:cNvPr>
              <p:cNvCxnSpPr/>
              <p:nvPr/>
            </p:nvCxnSpPr>
            <p:spPr>
              <a:xfrm>
                <a:off x="6096000" y="1739591"/>
                <a:ext cx="85344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E34C247-3918-4DF0-8829-F1EF5B6732E7}"/>
              </a:ext>
            </a:extLst>
          </p:cNvPr>
          <p:cNvSpPr txBox="1"/>
          <p:nvPr/>
        </p:nvSpPr>
        <p:spPr>
          <a:xfrm>
            <a:off x="8684622" y="2983285"/>
            <a:ext cx="799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F730DBD-FFA9-43BA-849A-1617FAB99B99}"/>
              </a:ext>
            </a:extLst>
          </p:cNvPr>
          <p:cNvSpPr txBox="1"/>
          <p:nvPr/>
        </p:nvSpPr>
        <p:spPr>
          <a:xfrm>
            <a:off x="7555695" y="2383672"/>
            <a:ext cx="1150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FCE0342-D574-4AD7-816F-4F62D333EE60}"/>
              </a:ext>
            </a:extLst>
          </p:cNvPr>
          <p:cNvSpPr/>
          <p:nvPr/>
        </p:nvSpPr>
        <p:spPr>
          <a:xfrm>
            <a:off x="8354008" y="2516163"/>
            <a:ext cx="379828" cy="4642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3FB3811-9EE9-4845-81DB-3BBEBA35E4F3}"/>
              </a:ext>
            </a:extLst>
          </p:cNvPr>
          <p:cNvGrpSpPr/>
          <p:nvPr/>
        </p:nvGrpSpPr>
        <p:grpSpPr>
          <a:xfrm>
            <a:off x="1007037" y="4437158"/>
            <a:ext cx="920969" cy="1643768"/>
            <a:chOff x="6095480" y="1739591"/>
            <a:chExt cx="853960" cy="4307501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6046A76-6FA1-48C7-9295-B3EE6DBFFFEA}"/>
                </a:ext>
              </a:extLst>
            </p:cNvPr>
            <p:cNvCxnSpPr/>
            <p:nvPr/>
          </p:nvCxnSpPr>
          <p:spPr>
            <a:xfrm>
              <a:off x="6096000" y="1739591"/>
              <a:ext cx="0" cy="4286659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A3CA7FA-20D8-4761-A5D0-DA3B3E52A54A}"/>
                </a:ext>
              </a:extLst>
            </p:cNvPr>
            <p:cNvCxnSpPr/>
            <p:nvPr/>
          </p:nvCxnSpPr>
          <p:spPr>
            <a:xfrm>
              <a:off x="6096000" y="1739591"/>
              <a:ext cx="85344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9A7CA57-404A-442C-B0B2-E10D6D0362C7}"/>
                </a:ext>
              </a:extLst>
            </p:cNvPr>
            <p:cNvGrpSpPr/>
            <p:nvPr/>
          </p:nvGrpSpPr>
          <p:grpSpPr>
            <a:xfrm rot="10800000">
              <a:off x="6095480" y="1760433"/>
              <a:ext cx="853440" cy="4286659"/>
              <a:chOff x="6096000" y="1739591"/>
              <a:chExt cx="853440" cy="4286659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BCA217-0FC7-429F-B39D-6555DD257C3F}"/>
                  </a:ext>
                </a:extLst>
              </p:cNvPr>
              <p:cNvCxnSpPr/>
              <p:nvPr/>
            </p:nvCxnSpPr>
            <p:spPr>
              <a:xfrm>
                <a:off x="6096000" y="1739591"/>
                <a:ext cx="0" cy="4286659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A36DE7A-5C35-4B74-800E-0CFC9AD2C67F}"/>
                  </a:ext>
                </a:extLst>
              </p:cNvPr>
              <p:cNvCxnSpPr/>
              <p:nvPr/>
            </p:nvCxnSpPr>
            <p:spPr>
              <a:xfrm>
                <a:off x="6096000" y="1739591"/>
                <a:ext cx="85344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65FEE067-C42C-4617-BE08-B7CFF9A30F52}"/>
              </a:ext>
            </a:extLst>
          </p:cNvPr>
          <p:cNvSpPr txBox="1"/>
          <p:nvPr/>
        </p:nvSpPr>
        <p:spPr>
          <a:xfrm>
            <a:off x="8276879" y="2983285"/>
            <a:ext cx="799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15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3375 -0.0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45937 -0.068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57292 -0.075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6" grpId="0" animBg="1"/>
      <p:bldP spid="1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61" grpId="0" animBg="1"/>
      <p:bldP spid="33" grpId="0" animBg="1"/>
      <p:bldP spid="33" grpId="1" animBg="1"/>
      <p:bldP spid="62" grpId="0" animBg="1"/>
      <p:bldP spid="62" grpId="1" animBg="1"/>
      <p:bldP spid="63" grpId="0" animBg="1"/>
      <p:bldP spid="63" grpId="1" animBg="1"/>
      <p:bldP spid="65" grpId="0" animBg="1"/>
      <p:bldP spid="66" grpId="0" animBg="1"/>
      <p:bldP spid="67" grpId="0" animBg="1"/>
      <p:bldP spid="26" grpId="0"/>
      <p:bldP spid="26" grpId="1"/>
      <p:bldP spid="68" grpId="0"/>
      <p:bldP spid="68" grpId="1"/>
      <p:bldP spid="69" grpId="0"/>
      <p:bldP spid="69" grpId="1"/>
      <p:bldP spid="73" grpId="0" animBg="1"/>
      <p:bldP spid="73" grpId="1" animBg="1"/>
      <p:bldP spid="73" grpId="2" animBg="1"/>
      <p:bldP spid="76" grpId="0" animBg="1"/>
      <p:bldP spid="76" grpId="1" animBg="1"/>
      <p:bldP spid="76" grpId="2" animBg="1"/>
      <p:bldP spid="85" grpId="0" animBg="1"/>
      <p:bldP spid="85" grpId="1" animBg="1"/>
      <p:bldP spid="85" grpId="2" animBg="1"/>
      <p:bldP spid="9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478</Words>
  <Application>Microsoft Office PowerPoint</Application>
  <PresentationFormat>Widescreen</PresentationFormat>
  <Paragraphs>138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105</cp:revision>
  <dcterms:created xsi:type="dcterms:W3CDTF">2019-10-03T09:32:12Z</dcterms:created>
  <dcterms:modified xsi:type="dcterms:W3CDTF">2020-02-10T14:56:09Z</dcterms:modified>
</cp:coreProperties>
</file>