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76" r:id="rId4"/>
    <p:sldId id="269" r:id="rId5"/>
    <p:sldId id="270" r:id="rId6"/>
    <p:sldId id="259" r:id="rId7"/>
    <p:sldId id="260" r:id="rId8"/>
    <p:sldId id="278" r:id="rId9"/>
    <p:sldId id="279" r:id="rId10"/>
    <p:sldId id="273" r:id="rId11"/>
    <p:sldId id="280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2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17" autoAdjust="0"/>
  </p:normalViewPr>
  <p:slideViewPr>
    <p:cSldViewPr>
      <p:cViewPr>
        <p:scale>
          <a:sx n="100" d="100"/>
          <a:sy n="100" d="100"/>
        </p:scale>
        <p:origin x="2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16F06-EA3E-4831-BC5C-31E7EBACA427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75823-BF4D-499E-AC80-0D133084F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name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00" y="685800"/>
            <a:ext cx="7607500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533400"/>
            <a:ext cx="34290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দলগত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কাজ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304800" y="1981200"/>
            <a:ext cx="1828800" cy="685800"/>
          </a:xfrm>
          <a:prstGeom prst="sun">
            <a:avLst>
              <a:gd name="adj" fmla="val 125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দল-১</a:t>
            </a:r>
            <a:endParaRPr lang="en-US" sz="2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057400" y="1981200"/>
            <a:ext cx="5257800" cy="6858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ইলেকট্রিসিটি</a:t>
            </a:r>
            <a:r>
              <a:rPr lang="en-US" b="1" dirty="0" smtClean="0"/>
              <a:t> </a:t>
            </a:r>
            <a:r>
              <a:rPr lang="en-US" b="1" dirty="0" err="1" smtClean="0"/>
              <a:t>প্রয়োগের</a:t>
            </a:r>
            <a:r>
              <a:rPr lang="en-US" b="1" dirty="0" smtClean="0"/>
              <a:t> </a:t>
            </a:r>
            <a:r>
              <a:rPr lang="en-US" b="1" dirty="0" err="1" smtClean="0"/>
              <a:t>ফলে</a:t>
            </a:r>
            <a:r>
              <a:rPr lang="en-US" b="1" dirty="0" smtClean="0"/>
              <a:t> </a:t>
            </a:r>
            <a:r>
              <a:rPr lang="en-US" b="1" dirty="0" err="1" smtClean="0"/>
              <a:t>বিভিন্ন</a:t>
            </a:r>
            <a:r>
              <a:rPr lang="en-US" b="1" dirty="0" smtClean="0"/>
              <a:t> </a:t>
            </a:r>
            <a:r>
              <a:rPr lang="en-US" b="1" dirty="0" err="1" smtClean="0"/>
              <a:t>যন্ত্রপাতির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প্রতিক্রিয়া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</a:t>
            </a:r>
            <a:r>
              <a:rPr lang="en-US" b="1" dirty="0" err="1" smtClean="0"/>
              <a:t>তা</a:t>
            </a:r>
            <a:r>
              <a:rPr lang="en-US" b="1" dirty="0" smtClean="0"/>
              <a:t> </a:t>
            </a:r>
            <a:r>
              <a:rPr lang="en-US" b="1" dirty="0" err="1" smtClean="0"/>
              <a:t>পর্যবেক্ষন</a:t>
            </a:r>
            <a:r>
              <a:rPr lang="en-US" b="1" dirty="0" smtClean="0"/>
              <a:t> </a:t>
            </a:r>
            <a:r>
              <a:rPr lang="en-US" b="1" dirty="0" err="1" smtClean="0"/>
              <a:t>কর</a:t>
            </a:r>
            <a:endParaRPr lang="en-US" b="1" dirty="0"/>
          </a:p>
        </p:txBody>
      </p:sp>
      <p:sp>
        <p:nvSpPr>
          <p:cNvPr id="5" name="Sun 4"/>
          <p:cNvSpPr/>
          <p:nvPr/>
        </p:nvSpPr>
        <p:spPr>
          <a:xfrm>
            <a:off x="381000" y="3581400"/>
            <a:ext cx="1828800" cy="685800"/>
          </a:xfrm>
          <a:prstGeom prst="sun">
            <a:avLst>
              <a:gd name="adj" fmla="val 125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দল-২</a:t>
            </a:r>
            <a:endParaRPr lang="en-US" sz="20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2133600" y="3581400"/>
            <a:ext cx="5257800" cy="6096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একটি</a:t>
            </a:r>
            <a:r>
              <a:rPr lang="en-US" b="1" dirty="0" smtClean="0"/>
              <a:t> </a:t>
            </a:r>
            <a:r>
              <a:rPr lang="en-US" b="1" dirty="0" err="1" smtClean="0"/>
              <a:t>লৈৗহ</a:t>
            </a:r>
            <a:r>
              <a:rPr lang="en-US" b="1" dirty="0" smtClean="0"/>
              <a:t> </a:t>
            </a:r>
            <a:r>
              <a:rPr lang="en-US" b="1" dirty="0" err="1" smtClean="0"/>
              <a:t>দন্ডকে</a:t>
            </a:r>
            <a:r>
              <a:rPr lang="en-US" b="1" dirty="0" smtClean="0"/>
              <a:t> </a:t>
            </a:r>
            <a:r>
              <a:rPr lang="en-US" b="1" dirty="0" err="1" smtClean="0"/>
              <a:t>চৈৗম্বকে</a:t>
            </a:r>
            <a:r>
              <a:rPr lang="en-US" b="1" dirty="0" smtClean="0"/>
              <a:t> </a:t>
            </a:r>
            <a:r>
              <a:rPr lang="en-US" b="1" dirty="0" err="1" smtClean="0"/>
              <a:t>পরিনত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</a:t>
            </a:r>
            <a:r>
              <a:rPr lang="en-US" b="1" dirty="0" err="1" smtClean="0"/>
              <a:t>দেখাও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533400"/>
            <a:ext cx="34290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মুল্যায়ন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38200" y="2133600"/>
            <a:ext cx="3352800" cy="9906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ইলেকট্রিক</a:t>
            </a:r>
            <a:r>
              <a:rPr lang="en-US" b="1" dirty="0" smtClean="0"/>
              <a:t> </a:t>
            </a:r>
            <a:r>
              <a:rPr lang="en-US" b="1" dirty="0" err="1" smtClean="0"/>
              <a:t>বাল্বে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ধরনের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প্রতিক্রিয়া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।</a:t>
            </a:r>
            <a:endParaRPr lang="en-US" b="1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4343400" y="2133600"/>
            <a:ext cx="3352800" cy="9906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6" name="Picture 5" descr="images=5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09800"/>
            <a:ext cx="1438275" cy="8382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762000" y="3276600"/>
            <a:ext cx="3352800" cy="9906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ফ্যানে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ধরনের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প্রতিক্রিয়া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endParaRPr lang="en-US" b="1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4343400" y="3276600"/>
            <a:ext cx="3352800" cy="9906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762000" y="4419600"/>
            <a:ext cx="3352800" cy="9906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সাউন্ড</a:t>
            </a:r>
            <a:r>
              <a:rPr lang="en-US" b="1" dirty="0" smtClean="0"/>
              <a:t> </a:t>
            </a:r>
            <a:r>
              <a:rPr lang="en-US" b="1" dirty="0" err="1" smtClean="0"/>
              <a:t>সিস্টেমে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ধরনের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প্রতিক্রিয়া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।</a:t>
            </a:r>
            <a:endParaRPr lang="en-US" b="1" dirty="0"/>
          </a:p>
        </p:txBody>
      </p:sp>
      <p:pic>
        <p:nvPicPr>
          <p:cNvPr id="10" name="Picture 9" descr="1529768459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95650"/>
            <a:ext cx="2324100" cy="914400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4419600" y="4419600"/>
            <a:ext cx="3352800" cy="9906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2" name="Picture 11" descr="Sound-Syst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457700"/>
            <a:ext cx="2362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37dbaf5-e99d-40e5-9170-4d54c3b713a1_adobestock_118697007=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98" y="838200"/>
            <a:ext cx="7622002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 rot="20514811">
            <a:off x="3753161" y="3645788"/>
            <a:ext cx="3702503" cy="22310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যন্ত্রপাতি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ব্যবহার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হয়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তার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মধ্যে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থেকে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172200"/>
            <a:ext cx="67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আতিকুর</a:t>
            </a:r>
            <a:r>
              <a:rPr lang="en-US" dirty="0" smtClean="0"/>
              <a:t> </a:t>
            </a:r>
            <a:r>
              <a:rPr lang="en-US" dirty="0" err="1" smtClean="0"/>
              <a:t>রহমান,ট্রেড</a:t>
            </a:r>
            <a:r>
              <a:rPr lang="en-US" dirty="0" smtClean="0"/>
              <a:t> </a:t>
            </a:r>
            <a:r>
              <a:rPr lang="en-US" dirty="0" err="1" smtClean="0"/>
              <a:t>ইন্সট্রাক্টর</a:t>
            </a:r>
            <a:r>
              <a:rPr lang="en-US" dirty="0" smtClean="0"/>
              <a:t> ( </a:t>
            </a:r>
            <a:r>
              <a:rPr lang="en-US" dirty="0" err="1" smtClean="0"/>
              <a:t>ইলেকট্রিক্যাল</a:t>
            </a:r>
            <a:r>
              <a:rPr lang="en-US" dirty="0" smtClean="0"/>
              <a:t>) 01716727788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20514811">
            <a:off x="3990737" y="3922113"/>
            <a:ext cx="3702503" cy="21909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২টি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যন্ত্রপাতির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প্রতিক্রিয়া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লিখ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20514811">
            <a:off x="3520854" y="3349527"/>
            <a:ext cx="3755044" cy="20759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তোমার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বাড়িতে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যে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সব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ইলেকটিক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715000"/>
            <a:ext cx="67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আতিকুর</a:t>
            </a:r>
            <a:r>
              <a:rPr lang="en-US" dirty="0" smtClean="0"/>
              <a:t> </a:t>
            </a:r>
            <a:r>
              <a:rPr lang="en-US" dirty="0" err="1" smtClean="0"/>
              <a:t>রহমান,ট্রেড</a:t>
            </a:r>
            <a:r>
              <a:rPr lang="en-US" dirty="0" smtClean="0"/>
              <a:t> </a:t>
            </a:r>
            <a:r>
              <a:rPr lang="en-US" dirty="0" err="1" smtClean="0"/>
              <a:t>ইন্সট্রাক্টর</a:t>
            </a:r>
            <a:r>
              <a:rPr lang="en-US" dirty="0" smtClean="0"/>
              <a:t> ( </a:t>
            </a:r>
            <a:r>
              <a:rPr lang="en-US" dirty="0" err="1" smtClean="0"/>
              <a:t>ইলেকট্রিক্যাল</a:t>
            </a:r>
            <a:r>
              <a:rPr lang="en-US" dirty="0" smtClean="0"/>
              <a:t>) 01716727788</a:t>
            </a:r>
            <a:endParaRPr lang="en-US" dirty="0"/>
          </a:p>
        </p:txBody>
      </p:sp>
      <p:pic>
        <p:nvPicPr>
          <p:cNvPr id="5" name="Picture 4" descr="the-end-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6170695" cy="4253912"/>
          </a:xfrm>
          <a:prstGeom prst="snip2DiagRect">
            <a:avLst>
              <a:gd name="adj1" fmla="val 0"/>
              <a:gd name="adj2" fmla="val 3161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102_093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83820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-22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0"/>
            <a:ext cx="1981199" cy="1981200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Hexagon 4"/>
          <p:cNvSpPr/>
          <p:nvPr/>
        </p:nvSpPr>
        <p:spPr>
          <a:xfrm>
            <a:off x="609600" y="5105400"/>
            <a:ext cx="4343400" cy="1402597"/>
          </a:xfrm>
          <a:prstGeom prst="hexagon">
            <a:avLst>
              <a:gd name="adj" fmla="val 7648"/>
              <a:gd name="vf" fmla="val 11547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আতিকুর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ফুলকোট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নবোদয়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981200"/>
            <a:ext cx="2362200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জেনারেল</a:t>
            </a:r>
            <a:endParaRPr lang="en-US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ইলেকট্রিক্যাল</a:t>
            </a:r>
            <a:endParaRPr lang="en-US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ওয়ার্কস-১(১ম)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পত্র</a:t>
            </a:r>
            <a:endParaRPr lang="en-US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শ্রেণী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ngonMotaMJ"/>
              </a:rPr>
              <a:t>: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নবম-দশম</a:t>
            </a:r>
            <a:endParaRPr lang="en-US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জব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নং-০১</a:t>
            </a: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বিষয়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ইলেকট্রিসিটির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প্রতিক্রিয়া</a:t>
            </a:r>
            <a:endParaRPr lang="en-US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533400"/>
            <a:ext cx="4419600" cy="1143000"/>
          </a:xfrm>
          <a:prstGeom prst="downArrowCallout">
            <a:avLst>
              <a:gd name="adj1" fmla="val 3788"/>
              <a:gd name="adj2" fmla="val 15909"/>
              <a:gd name="adj3" fmla="val 25758"/>
              <a:gd name="adj4" fmla="val 5909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পরিচিতি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380055_orig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76400"/>
            <a:ext cx="4267200" cy="44958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81600" y="1676400"/>
            <a:ext cx="3429000" cy="449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জেনারেল</a:t>
            </a:r>
            <a:endParaRPr lang="en-US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ইলেকট্রিক্যাল</a:t>
            </a:r>
            <a:endParaRPr lang="en-US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ওয়ার্কস-১(১ম)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পত্র</a:t>
            </a:r>
            <a:endParaRPr lang="en-US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শ্রেণী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ngonMotaMJ"/>
              </a:rPr>
              <a:t>: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নবম-দশম</a:t>
            </a:r>
            <a:endParaRPr lang="en-US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জব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নং-০১</a:t>
            </a: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বিষয়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ইলেকট্রিসিটির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বিভিন্ন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প্রতিক্রিয়া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পর্যবেক্ষন</a:t>
            </a:r>
            <a:endParaRPr lang="en-US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371600" y="2286000"/>
            <a:ext cx="6781800" cy="3505200"/>
          </a:xfrm>
          <a:prstGeom prst="round2DiagRect">
            <a:avLst>
              <a:gd name="adj1" fmla="val 47761"/>
              <a:gd name="adj2" fmla="val 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চুম্বকীয়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ইলেকট্রিসিটির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838200"/>
            <a:ext cx="25908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তত্ত্ব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19400" y="381000"/>
            <a:ext cx="41148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শিখনফল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600200" y="1905000"/>
            <a:ext cx="6019800" cy="8382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00200" y="2895600"/>
            <a:ext cx="6019800" cy="10668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চুম্বকক্ষেত্রের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চুম্বকক্ষেত্রের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চুম্বকীয়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600200" y="4191000"/>
            <a:ext cx="6019800" cy="15240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এসিডমিশ্রিত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400" dirty="0"/>
          </a:p>
        </p:txBody>
      </p:sp>
      <p:sp>
        <p:nvSpPr>
          <p:cNvPr id="14" name="Heptagon 13"/>
          <p:cNvSpPr/>
          <p:nvPr/>
        </p:nvSpPr>
        <p:spPr>
          <a:xfrm>
            <a:off x="685800" y="2057400"/>
            <a:ext cx="685800" cy="533400"/>
          </a:xfrm>
          <a:prstGeom prst="hep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১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685800" y="3167744"/>
            <a:ext cx="685800" cy="533400"/>
          </a:xfrm>
          <a:prstGeom prst="hep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২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Heptagon 16"/>
          <p:cNvSpPr/>
          <p:nvPr/>
        </p:nvSpPr>
        <p:spPr>
          <a:xfrm>
            <a:off x="685800" y="4343400"/>
            <a:ext cx="685800" cy="533400"/>
          </a:xfrm>
          <a:prstGeom prst="hep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৩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457200"/>
            <a:ext cx="6705600" cy="83820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প্রয়োজণীয়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যন্ত্রপাতি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ও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উপকরন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33400" y="1752600"/>
            <a:ext cx="4572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752600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কম্বিনেশন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প্লায়ার্স</a:t>
            </a:r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>
            <a:off x="533400" y="2209800"/>
            <a:ext cx="4572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220980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ইলেকট্রিশিয়ান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নাইফ</a:t>
            </a:r>
            <a:endParaRPr lang="en-US" sz="2400" dirty="0"/>
          </a:p>
        </p:txBody>
      </p:sp>
      <p:sp>
        <p:nvSpPr>
          <p:cNvPr id="14" name="Pentagon 13"/>
          <p:cNvSpPr/>
          <p:nvPr/>
        </p:nvSpPr>
        <p:spPr>
          <a:xfrm>
            <a:off x="533400" y="3124200"/>
            <a:ext cx="4572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৪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66700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প্লায়ার্স</a:t>
            </a:r>
            <a:endParaRPr 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533400" y="2667000"/>
            <a:ext cx="4572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৩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3124200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নিয়ন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টেস্টার</a:t>
            </a:r>
            <a:endParaRPr lang="en-US" sz="2400" dirty="0"/>
          </a:p>
        </p:txBody>
      </p:sp>
      <p:sp>
        <p:nvSpPr>
          <p:cNvPr id="19" name="Pentagon 18"/>
          <p:cNvSpPr/>
          <p:nvPr/>
        </p:nvSpPr>
        <p:spPr>
          <a:xfrm>
            <a:off x="533400" y="3581400"/>
            <a:ext cx="4572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৫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358140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হিটার</a:t>
            </a:r>
            <a:endParaRPr lang="en-US" sz="2400" dirty="0"/>
          </a:p>
        </p:txBody>
      </p:sp>
      <p:sp>
        <p:nvSpPr>
          <p:cNvPr id="21" name="Pentagon 20"/>
          <p:cNvSpPr/>
          <p:nvPr/>
        </p:nvSpPr>
        <p:spPr>
          <a:xfrm>
            <a:off x="533400" y="4114800"/>
            <a:ext cx="4572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৬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66800" y="4114800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এনামেল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ওয়্যার</a:t>
            </a:r>
            <a:endParaRPr lang="en-US" sz="2400" dirty="0"/>
          </a:p>
        </p:txBody>
      </p:sp>
      <p:sp>
        <p:nvSpPr>
          <p:cNvPr id="23" name="Pentagon 22"/>
          <p:cNvSpPr/>
          <p:nvPr/>
        </p:nvSpPr>
        <p:spPr>
          <a:xfrm>
            <a:off x="533400" y="4572000"/>
            <a:ext cx="4572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৭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43000" y="4572000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দন্ড</a:t>
            </a:r>
            <a:endParaRPr lang="en-US" sz="2400" dirty="0"/>
          </a:p>
        </p:txBody>
      </p:sp>
      <p:sp>
        <p:nvSpPr>
          <p:cNvPr id="25" name="Pentagon 24"/>
          <p:cNvSpPr/>
          <p:nvPr/>
        </p:nvSpPr>
        <p:spPr>
          <a:xfrm>
            <a:off x="533400" y="5029200"/>
            <a:ext cx="4572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৮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66800" y="5029200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2400" dirty="0"/>
          </a:p>
        </p:txBody>
      </p:sp>
      <p:sp>
        <p:nvSpPr>
          <p:cNvPr id="27" name="Pentagon 26"/>
          <p:cNvSpPr/>
          <p:nvPr/>
        </p:nvSpPr>
        <p:spPr>
          <a:xfrm>
            <a:off x="533400" y="5486400"/>
            <a:ext cx="4572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৯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66800" y="5486400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2400" dirty="0"/>
          </a:p>
        </p:txBody>
      </p:sp>
      <p:sp>
        <p:nvSpPr>
          <p:cNvPr id="29" name="Pentagon 28"/>
          <p:cNvSpPr/>
          <p:nvPr/>
        </p:nvSpPr>
        <p:spPr>
          <a:xfrm>
            <a:off x="533400" y="5878286"/>
            <a:ext cx="6096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১০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143000" y="5867400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রেজিস্টর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কানেকটিং</a:t>
            </a:r>
            <a:endParaRPr lang="en-US" sz="2400" dirty="0"/>
          </a:p>
        </p:txBody>
      </p:sp>
      <p:sp>
        <p:nvSpPr>
          <p:cNvPr id="31" name="Pentagon 30"/>
          <p:cNvSpPr/>
          <p:nvPr/>
        </p:nvSpPr>
        <p:spPr>
          <a:xfrm>
            <a:off x="533400" y="6270172"/>
            <a:ext cx="6096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১১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9200" y="6172200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ফ্লাট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স্ক্র-ড্রাইভার</a:t>
            </a:r>
            <a:endParaRPr lang="en-US" sz="2400" dirty="0"/>
          </a:p>
        </p:txBody>
      </p:sp>
      <p:pic>
        <p:nvPicPr>
          <p:cNvPr id="33" name="Picture 32" descr="Cambination Plu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2851409" cy="1295400"/>
          </a:xfrm>
          <a:prstGeom prst="rect">
            <a:avLst/>
          </a:prstGeom>
        </p:spPr>
      </p:pic>
      <p:pic>
        <p:nvPicPr>
          <p:cNvPr id="34" name="Picture 33" descr="e1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048000"/>
            <a:ext cx="2819400" cy="838200"/>
          </a:xfrm>
          <a:prstGeom prst="rect">
            <a:avLst/>
          </a:prstGeom>
        </p:spPr>
      </p:pic>
      <p:pic>
        <p:nvPicPr>
          <p:cNvPr id="35" name="Picture 34" descr="220px-Carbon_heater=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352800"/>
            <a:ext cx="1600200" cy="1705668"/>
          </a:xfrm>
          <a:prstGeom prst="rect">
            <a:avLst/>
          </a:prstGeom>
        </p:spPr>
      </p:pic>
      <p:pic>
        <p:nvPicPr>
          <p:cNvPr id="36" name="Picture 35" descr="15976989_1389758757741848_8461407443136142154_n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038600"/>
            <a:ext cx="1457324" cy="1300162"/>
          </a:xfrm>
          <a:prstGeom prst="rect">
            <a:avLst/>
          </a:prstGeom>
        </p:spPr>
      </p:pic>
      <p:pic>
        <p:nvPicPr>
          <p:cNvPr id="37" name="Picture 36" descr="35855861_2207078569513009_8049841702908723200_n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5181600"/>
            <a:ext cx="1447800" cy="1447800"/>
          </a:xfrm>
          <a:prstGeom prst="rect">
            <a:avLst/>
          </a:prstGeom>
        </p:spPr>
      </p:pic>
      <p:pic>
        <p:nvPicPr>
          <p:cNvPr id="38" name="Picture 37" descr="res7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5483676"/>
            <a:ext cx="2714761" cy="9715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324600" y="32766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টেষ্টার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3400" y="47244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হিটার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67200" y="632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সুইচ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72200" y="6331019"/>
            <a:ext cx="205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রেজিস্টর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কানেকটিং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70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ব্যাটারি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  <p:bldP spid="12" grpId="0"/>
      <p:bldP spid="14" grpId="0" animBg="1"/>
      <p:bldP spid="15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9" grpId="0"/>
      <p:bldP spid="40" grpId="0"/>
      <p:bldP spid="41" grpId="0"/>
      <p:bldP spid="44" grpId="0"/>
      <p:bldP spid="44" grpId="1"/>
      <p:bldP spid="45" grpId="0"/>
      <p:bldP spid="45" grpId="1"/>
      <p:bldP spid="45" grpId="2"/>
      <p:bldP spid="4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19400" y="381000"/>
            <a:ext cx="41148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সার্কিট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ডায়াগ্রাম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2133600"/>
            <a:ext cx="39624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Job no 1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54" y="2242458"/>
            <a:ext cx="3276600" cy="23664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029200" y="2209800"/>
            <a:ext cx="37338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Job no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362200"/>
            <a:ext cx="3067050" cy="2209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4419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সার্কিট ডায়াগ্রাম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514600"/>
            <a:ext cx="42672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79168" y="3505200"/>
            <a:ext cx="6858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15429" y="4792133"/>
            <a:ext cx="740228" cy="636210"/>
          </a:xfrm>
          <a:custGeom>
            <a:avLst/>
            <a:gdLst>
              <a:gd name="connsiteX0" fmla="*/ 0 w 740228"/>
              <a:gd name="connsiteY0" fmla="*/ 302381 h 636210"/>
              <a:gd name="connsiteX1" fmla="*/ 145142 w 740228"/>
              <a:gd name="connsiteY1" fmla="*/ 41124 h 636210"/>
              <a:gd name="connsiteX2" fmla="*/ 116114 w 740228"/>
              <a:gd name="connsiteY2" fmla="*/ 549124 h 636210"/>
              <a:gd name="connsiteX3" fmla="*/ 275771 w 740228"/>
              <a:gd name="connsiteY3" fmla="*/ 41124 h 636210"/>
              <a:gd name="connsiteX4" fmla="*/ 261257 w 740228"/>
              <a:gd name="connsiteY4" fmla="*/ 549124 h 636210"/>
              <a:gd name="connsiteX5" fmla="*/ 391885 w 740228"/>
              <a:gd name="connsiteY5" fmla="*/ 41124 h 636210"/>
              <a:gd name="connsiteX6" fmla="*/ 391885 w 740228"/>
              <a:gd name="connsiteY6" fmla="*/ 549124 h 636210"/>
              <a:gd name="connsiteX7" fmla="*/ 522514 w 740228"/>
              <a:gd name="connsiteY7" fmla="*/ 55638 h 636210"/>
              <a:gd name="connsiteX8" fmla="*/ 508000 w 740228"/>
              <a:gd name="connsiteY8" fmla="*/ 578153 h 636210"/>
              <a:gd name="connsiteX9" fmla="*/ 667657 w 740228"/>
              <a:gd name="connsiteY9" fmla="*/ 55638 h 636210"/>
              <a:gd name="connsiteX10" fmla="*/ 638628 w 740228"/>
              <a:gd name="connsiteY10" fmla="*/ 592667 h 636210"/>
              <a:gd name="connsiteX11" fmla="*/ 740228 w 740228"/>
              <a:gd name="connsiteY11" fmla="*/ 316896 h 63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0228" h="636210">
                <a:moveTo>
                  <a:pt x="0" y="302381"/>
                </a:moveTo>
                <a:cubicBezTo>
                  <a:pt x="62895" y="151190"/>
                  <a:pt x="125790" y="0"/>
                  <a:pt x="145142" y="41124"/>
                </a:cubicBezTo>
                <a:cubicBezTo>
                  <a:pt x="164494" y="82248"/>
                  <a:pt x="94343" y="549124"/>
                  <a:pt x="116114" y="549124"/>
                </a:cubicBezTo>
                <a:cubicBezTo>
                  <a:pt x="137885" y="549124"/>
                  <a:pt x="251581" y="41124"/>
                  <a:pt x="275771" y="41124"/>
                </a:cubicBezTo>
                <a:cubicBezTo>
                  <a:pt x="299961" y="41124"/>
                  <a:pt x="241905" y="549124"/>
                  <a:pt x="261257" y="549124"/>
                </a:cubicBezTo>
                <a:cubicBezTo>
                  <a:pt x="280609" y="549124"/>
                  <a:pt x="370114" y="41124"/>
                  <a:pt x="391885" y="41124"/>
                </a:cubicBezTo>
                <a:cubicBezTo>
                  <a:pt x="413656" y="41124"/>
                  <a:pt x="370114" y="546705"/>
                  <a:pt x="391885" y="549124"/>
                </a:cubicBezTo>
                <a:cubicBezTo>
                  <a:pt x="413656" y="551543"/>
                  <a:pt x="503162" y="50800"/>
                  <a:pt x="522514" y="55638"/>
                </a:cubicBezTo>
                <a:cubicBezTo>
                  <a:pt x="541867" y="60476"/>
                  <a:pt x="483810" y="578153"/>
                  <a:pt x="508000" y="578153"/>
                </a:cubicBezTo>
                <a:cubicBezTo>
                  <a:pt x="532190" y="578153"/>
                  <a:pt x="645886" y="53219"/>
                  <a:pt x="667657" y="55638"/>
                </a:cubicBezTo>
                <a:cubicBezTo>
                  <a:pt x="689428" y="58057"/>
                  <a:pt x="626533" y="549124"/>
                  <a:pt x="638628" y="592667"/>
                </a:cubicBezTo>
                <a:cubicBezTo>
                  <a:pt x="650723" y="636210"/>
                  <a:pt x="718456" y="362858"/>
                  <a:pt x="740228" y="316896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0" y="4648200"/>
            <a:ext cx="914400" cy="8382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71800" y="2325918"/>
            <a:ext cx="3429000" cy="381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18971" y="2019905"/>
            <a:ext cx="246743" cy="694266"/>
          </a:xfrm>
          <a:custGeom>
            <a:avLst/>
            <a:gdLst>
              <a:gd name="connsiteX0" fmla="*/ 0 w 246743"/>
              <a:gd name="connsiteY0" fmla="*/ 694266 h 694266"/>
              <a:gd name="connsiteX1" fmla="*/ 159658 w 246743"/>
              <a:gd name="connsiteY1" fmla="*/ 70152 h 694266"/>
              <a:gd name="connsiteX2" fmla="*/ 246743 w 246743"/>
              <a:gd name="connsiteY2" fmla="*/ 273352 h 69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694266">
                <a:moveTo>
                  <a:pt x="0" y="694266"/>
                </a:moveTo>
                <a:cubicBezTo>
                  <a:pt x="59267" y="417285"/>
                  <a:pt x="118534" y="140304"/>
                  <a:pt x="159658" y="70152"/>
                </a:cubicBezTo>
                <a:cubicBezTo>
                  <a:pt x="200782" y="0"/>
                  <a:pt x="227391" y="241905"/>
                  <a:pt x="246743" y="273352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59276" y="2005391"/>
            <a:ext cx="570895" cy="943428"/>
          </a:xfrm>
          <a:custGeom>
            <a:avLst/>
            <a:gdLst>
              <a:gd name="connsiteX0" fmla="*/ 19353 w 570895"/>
              <a:gd name="connsiteY0" fmla="*/ 723295 h 943428"/>
              <a:gd name="connsiteX1" fmla="*/ 33867 w 570895"/>
              <a:gd name="connsiteY1" fmla="*/ 941009 h 943428"/>
              <a:gd name="connsiteX2" fmla="*/ 222553 w 570895"/>
              <a:gd name="connsiteY2" fmla="*/ 737809 h 943428"/>
              <a:gd name="connsiteX3" fmla="*/ 483810 w 570895"/>
              <a:gd name="connsiteY3" fmla="*/ 70152 h 943428"/>
              <a:gd name="connsiteX4" fmla="*/ 570895 w 570895"/>
              <a:gd name="connsiteY4" fmla="*/ 316895 h 9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895" h="943428">
                <a:moveTo>
                  <a:pt x="19353" y="723295"/>
                </a:moveTo>
                <a:cubicBezTo>
                  <a:pt x="9676" y="830942"/>
                  <a:pt x="0" y="938590"/>
                  <a:pt x="33867" y="941009"/>
                </a:cubicBezTo>
                <a:cubicBezTo>
                  <a:pt x="67734" y="943428"/>
                  <a:pt x="147563" y="882952"/>
                  <a:pt x="222553" y="737809"/>
                </a:cubicBezTo>
                <a:cubicBezTo>
                  <a:pt x="297543" y="592666"/>
                  <a:pt x="425753" y="140304"/>
                  <a:pt x="483810" y="70152"/>
                </a:cubicBezTo>
                <a:cubicBezTo>
                  <a:pt x="541867" y="0"/>
                  <a:pt x="556381" y="158447"/>
                  <a:pt x="570895" y="316895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09219" y="1964267"/>
            <a:ext cx="657981" cy="970038"/>
          </a:xfrm>
          <a:custGeom>
            <a:avLst/>
            <a:gdLst>
              <a:gd name="connsiteX0" fmla="*/ 48381 w 657981"/>
              <a:gd name="connsiteY0" fmla="*/ 764419 h 970038"/>
              <a:gd name="connsiteX1" fmla="*/ 33867 w 657981"/>
              <a:gd name="connsiteY1" fmla="*/ 967619 h 970038"/>
              <a:gd name="connsiteX2" fmla="*/ 251581 w 657981"/>
              <a:gd name="connsiteY2" fmla="*/ 778933 h 970038"/>
              <a:gd name="connsiteX3" fmla="*/ 556381 w 657981"/>
              <a:gd name="connsiteY3" fmla="*/ 67733 h 970038"/>
              <a:gd name="connsiteX4" fmla="*/ 657981 w 657981"/>
              <a:gd name="connsiteY4" fmla="*/ 372533 h 9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981" h="970038">
                <a:moveTo>
                  <a:pt x="48381" y="764419"/>
                </a:moveTo>
                <a:cubicBezTo>
                  <a:pt x="24190" y="864809"/>
                  <a:pt x="0" y="965200"/>
                  <a:pt x="33867" y="967619"/>
                </a:cubicBezTo>
                <a:cubicBezTo>
                  <a:pt x="67734" y="970038"/>
                  <a:pt x="164495" y="928914"/>
                  <a:pt x="251581" y="778933"/>
                </a:cubicBezTo>
                <a:cubicBezTo>
                  <a:pt x="338667" y="628952"/>
                  <a:pt x="488648" y="135466"/>
                  <a:pt x="556381" y="67733"/>
                </a:cubicBezTo>
                <a:cubicBezTo>
                  <a:pt x="624114" y="0"/>
                  <a:pt x="626533" y="355600"/>
                  <a:pt x="657981" y="372533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83352" y="1966686"/>
            <a:ext cx="662819" cy="982133"/>
          </a:xfrm>
          <a:custGeom>
            <a:avLst/>
            <a:gdLst>
              <a:gd name="connsiteX0" fmla="*/ 67734 w 662819"/>
              <a:gd name="connsiteY0" fmla="*/ 762000 h 982133"/>
              <a:gd name="connsiteX1" fmla="*/ 38705 w 662819"/>
              <a:gd name="connsiteY1" fmla="*/ 979714 h 982133"/>
              <a:gd name="connsiteX2" fmla="*/ 299962 w 662819"/>
              <a:gd name="connsiteY2" fmla="*/ 747485 h 982133"/>
              <a:gd name="connsiteX3" fmla="*/ 532191 w 662819"/>
              <a:gd name="connsiteY3" fmla="*/ 65314 h 982133"/>
              <a:gd name="connsiteX4" fmla="*/ 662819 w 662819"/>
              <a:gd name="connsiteY4" fmla="*/ 355600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819" h="982133">
                <a:moveTo>
                  <a:pt x="67734" y="762000"/>
                </a:moveTo>
                <a:cubicBezTo>
                  <a:pt x="33867" y="872066"/>
                  <a:pt x="0" y="982133"/>
                  <a:pt x="38705" y="979714"/>
                </a:cubicBezTo>
                <a:cubicBezTo>
                  <a:pt x="77410" y="977295"/>
                  <a:pt x="217714" y="899885"/>
                  <a:pt x="299962" y="747485"/>
                </a:cubicBezTo>
                <a:cubicBezTo>
                  <a:pt x="382210" y="595085"/>
                  <a:pt x="471715" y="130628"/>
                  <a:pt x="532191" y="65314"/>
                </a:cubicBezTo>
                <a:cubicBezTo>
                  <a:pt x="592667" y="0"/>
                  <a:pt x="662819" y="355600"/>
                  <a:pt x="662819" y="355600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40552" y="1986038"/>
            <a:ext cx="582991" cy="953105"/>
          </a:xfrm>
          <a:custGeom>
            <a:avLst/>
            <a:gdLst>
              <a:gd name="connsiteX0" fmla="*/ 31448 w 582991"/>
              <a:gd name="connsiteY0" fmla="*/ 742648 h 953105"/>
              <a:gd name="connsiteX1" fmla="*/ 31448 w 582991"/>
              <a:gd name="connsiteY1" fmla="*/ 945848 h 953105"/>
              <a:gd name="connsiteX2" fmla="*/ 220134 w 582991"/>
              <a:gd name="connsiteY2" fmla="*/ 699105 h 953105"/>
              <a:gd name="connsiteX3" fmla="*/ 437848 w 582991"/>
              <a:gd name="connsiteY3" fmla="*/ 60476 h 953105"/>
              <a:gd name="connsiteX4" fmla="*/ 582991 w 582991"/>
              <a:gd name="connsiteY4" fmla="*/ 336248 h 9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991" h="953105">
                <a:moveTo>
                  <a:pt x="31448" y="742648"/>
                </a:moveTo>
                <a:cubicBezTo>
                  <a:pt x="15724" y="847876"/>
                  <a:pt x="0" y="953105"/>
                  <a:pt x="31448" y="945848"/>
                </a:cubicBezTo>
                <a:cubicBezTo>
                  <a:pt x="62896" y="938591"/>
                  <a:pt x="152401" y="846667"/>
                  <a:pt x="220134" y="699105"/>
                </a:cubicBezTo>
                <a:cubicBezTo>
                  <a:pt x="287867" y="551543"/>
                  <a:pt x="377372" y="120952"/>
                  <a:pt x="437848" y="60476"/>
                </a:cubicBezTo>
                <a:cubicBezTo>
                  <a:pt x="498324" y="0"/>
                  <a:pt x="539448" y="302381"/>
                  <a:pt x="582991" y="336248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30019" y="1993296"/>
            <a:ext cx="585410" cy="986971"/>
          </a:xfrm>
          <a:custGeom>
            <a:avLst/>
            <a:gdLst>
              <a:gd name="connsiteX0" fmla="*/ 19352 w 585410"/>
              <a:gd name="connsiteY0" fmla="*/ 749904 h 986971"/>
              <a:gd name="connsiteX1" fmla="*/ 33867 w 585410"/>
              <a:gd name="connsiteY1" fmla="*/ 982133 h 986971"/>
              <a:gd name="connsiteX2" fmla="*/ 222552 w 585410"/>
              <a:gd name="connsiteY2" fmla="*/ 720875 h 986971"/>
              <a:gd name="connsiteX3" fmla="*/ 440267 w 585410"/>
              <a:gd name="connsiteY3" fmla="*/ 67733 h 986971"/>
              <a:gd name="connsiteX4" fmla="*/ 585410 w 585410"/>
              <a:gd name="connsiteY4" fmla="*/ 314475 h 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10" h="986971">
                <a:moveTo>
                  <a:pt x="19352" y="749904"/>
                </a:moveTo>
                <a:cubicBezTo>
                  <a:pt x="9676" y="868437"/>
                  <a:pt x="0" y="986971"/>
                  <a:pt x="33867" y="982133"/>
                </a:cubicBezTo>
                <a:cubicBezTo>
                  <a:pt x="67734" y="977295"/>
                  <a:pt x="154819" y="873275"/>
                  <a:pt x="222552" y="720875"/>
                </a:cubicBezTo>
                <a:cubicBezTo>
                  <a:pt x="290285" y="568475"/>
                  <a:pt x="379791" y="135466"/>
                  <a:pt x="440267" y="67733"/>
                </a:cubicBezTo>
                <a:cubicBezTo>
                  <a:pt x="500743" y="0"/>
                  <a:pt x="556382" y="270932"/>
                  <a:pt x="585410" y="314475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81600" y="1981200"/>
            <a:ext cx="657981" cy="970038"/>
          </a:xfrm>
          <a:custGeom>
            <a:avLst/>
            <a:gdLst>
              <a:gd name="connsiteX0" fmla="*/ 48381 w 657981"/>
              <a:gd name="connsiteY0" fmla="*/ 764419 h 970038"/>
              <a:gd name="connsiteX1" fmla="*/ 33867 w 657981"/>
              <a:gd name="connsiteY1" fmla="*/ 967619 h 970038"/>
              <a:gd name="connsiteX2" fmla="*/ 251581 w 657981"/>
              <a:gd name="connsiteY2" fmla="*/ 778933 h 970038"/>
              <a:gd name="connsiteX3" fmla="*/ 556381 w 657981"/>
              <a:gd name="connsiteY3" fmla="*/ 67733 h 970038"/>
              <a:gd name="connsiteX4" fmla="*/ 657981 w 657981"/>
              <a:gd name="connsiteY4" fmla="*/ 372533 h 9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981" h="970038">
                <a:moveTo>
                  <a:pt x="48381" y="764419"/>
                </a:moveTo>
                <a:cubicBezTo>
                  <a:pt x="24190" y="864809"/>
                  <a:pt x="0" y="965200"/>
                  <a:pt x="33867" y="967619"/>
                </a:cubicBezTo>
                <a:cubicBezTo>
                  <a:pt x="67734" y="970038"/>
                  <a:pt x="164495" y="928914"/>
                  <a:pt x="251581" y="778933"/>
                </a:cubicBezTo>
                <a:cubicBezTo>
                  <a:pt x="338667" y="628952"/>
                  <a:pt x="488648" y="135466"/>
                  <a:pt x="556381" y="67733"/>
                </a:cubicBezTo>
                <a:cubicBezTo>
                  <a:pt x="624114" y="0"/>
                  <a:pt x="626533" y="355600"/>
                  <a:pt x="657981" y="372533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638800" y="1981200"/>
            <a:ext cx="657981" cy="970038"/>
          </a:xfrm>
          <a:custGeom>
            <a:avLst/>
            <a:gdLst>
              <a:gd name="connsiteX0" fmla="*/ 48381 w 657981"/>
              <a:gd name="connsiteY0" fmla="*/ 764419 h 970038"/>
              <a:gd name="connsiteX1" fmla="*/ 33867 w 657981"/>
              <a:gd name="connsiteY1" fmla="*/ 967619 h 970038"/>
              <a:gd name="connsiteX2" fmla="*/ 251581 w 657981"/>
              <a:gd name="connsiteY2" fmla="*/ 778933 h 970038"/>
              <a:gd name="connsiteX3" fmla="*/ 556381 w 657981"/>
              <a:gd name="connsiteY3" fmla="*/ 67733 h 970038"/>
              <a:gd name="connsiteX4" fmla="*/ 657981 w 657981"/>
              <a:gd name="connsiteY4" fmla="*/ 372533 h 9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981" h="970038">
                <a:moveTo>
                  <a:pt x="48381" y="764419"/>
                </a:moveTo>
                <a:cubicBezTo>
                  <a:pt x="24190" y="864809"/>
                  <a:pt x="0" y="965200"/>
                  <a:pt x="33867" y="967619"/>
                </a:cubicBezTo>
                <a:cubicBezTo>
                  <a:pt x="67734" y="970038"/>
                  <a:pt x="164495" y="928914"/>
                  <a:pt x="251581" y="778933"/>
                </a:cubicBezTo>
                <a:cubicBezTo>
                  <a:pt x="338667" y="628952"/>
                  <a:pt x="488648" y="135466"/>
                  <a:pt x="556381" y="67733"/>
                </a:cubicBezTo>
                <a:cubicBezTo>
                  <a:pt x="624114" y="0"/>
                  <a:pt x="626533" y="355600"/>
                  <a:pt x="657981" y="372533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163094" y="5066506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353594" y="5104606"/>
            <a:ext cx="152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19124" y="5066506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509624" y="5104606"/>
            <a:ext cx="152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489668" y="5066506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680168" y="5104606"/>
            <a:ext cx="152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36583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65830" y="3886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39" idx="1"/>
          </p:cNvCxnSpPr>
          <p:nvPr/>
        </p:nvCxnSpPr>
        <p:spPr>
          <a:xfrm>
            <a:off x="2209800" y="3733800"/>
            <a:ext cx="178348" cy="174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05400" y="548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পরিবর্তনশীল রেজিস্টর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3200" y="54755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ব্যাটারী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8550" y="3810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ইচ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3000" y="144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সুপার এনামেল তার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লোহার দন্ড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10800000" flipV="1">
            <a:off x="6400800" y="1981200"/>
            <a:ext cx="609600" cy="3810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3" idx="3"/>
          </p:cNvCxnSpPr>
          <p:nvPr/>
        </p:nvCxnSpPr>
        <p:spPr>
          <a:xfrm>
            <a:off x="3124200" y="1828800"/>
            <a:ext cx="518886" cy="24674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/>
      <p:bldP spid="46" grpId="0"/>
      <p:bldP spid="47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419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ob 1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010400"/>
            <a:ext cx="7219950" cy="37909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3000" y="2133600"/>
            <a:ext cx="548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২.সার্কিট </a:t>
            </a:r>
            <a:r>
              <a:rPr lang="en-US" sz="1400" dirty="0" err="1" smtClean="0">
                <a:solidFill>
                  <a:schemeClr val="bg1"/>
                </a:solidFill>
              </a:rPr>
              <a:t>ডায়াগ্রাম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অংকন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করতে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হবে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1752600"/>
            <a:ext cx="548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১. </a:t>
            </a:r>
            <a:r>
              <a:rPr lang="en-US" sz="1400" dirty="0" err="1" smtClean="0">
                <a:solidFill>
                  <a:schemeClr val="bg1"/>
                </a:solidFill>
              </a:rPr>
              <a:t>স্টোররুম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হগে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প্রয়োজনীয়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যন্ত্রপাতি</a:t>
            </a:r>
            <a:r>
              <a:rPr lang="en-US" sz="1400" dirty="0" smtClean="0">
                <a:solidFill>
                  <a:schemeClr val="bg1"/>
                </a:solidFill>
              </a:rPr>
              <a:t> ও </a:t>
            </a:r>
            <a:r>
              <a:rPr lang="en-US" sz="1400" dirty="0" err="1" smtClean="0">
                <a:solidFill>
                  <a:schemeClr val="bg1"/>
                </a:solidFill>
              </a:rPr>
              <a:t>মালামাল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সংগ্রহ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করতে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হবে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2514600"/>
            <a:ext cx="548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৩.সার্কিট </a:t>
            </a:r>
            <a:r>
              <a:rPr lang="en-US" sz="1400" dirty="0" err="1" smtClean="0">
                <a:solidFill>
                  <a:schemeClr val="bg1"/>
                </a:solidFill>
              </a:rPr>
              <a:t>ডায়াগ্রাম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অনুযায়ি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সার্কিট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তৈরিকরতে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হবে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33475" y="2971800"/>
            <a:ext cx="5486400" cy="7620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৪.১ </a:t>
            </a:r>
            <a:r>
              <a:rPr lang="en-US" sz="1400" dirty="0" err="1" smtClean="0">
                <a:solidFill>
                  <a:schemeClr val="bg1"/>
                </a:solidFill>
              </a:rPr>
              <a:t>নং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সার্কিট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অন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করলে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বাতিটি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বৈদ্যুতিক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শক্তি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হতে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তাপ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শক্তিতে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রুপান্তরিত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হবে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ফলে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তাপ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শক্তির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মাধ্যমে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তাপীয়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প্রতিক্রিয়া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লক্ষ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করা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যাবে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3810000"/>
            <a:ext cx="5486400" cy="9906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৫. </a:t>
            </a:r>
            <a:r>
              <a:rPr lang="en-US" sz="1400" dirty="0" err="1" smtClean="0">
                <a:solidFill>
                  <a:schemeClr val="bg1"/>
                </a:solidFill>
              </a:rPr>
              <a:t>একটি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লৌহ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দন্ডকে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সুপার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এনামেল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কপার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ওয়্যারদ্বারা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কুন্ডলী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করে</a:t>
            </a:r>
            <a:r>
              <a:rPr lang="en-US" sz="1400" dirty="0" smtClean="0">
                <a:solidFill>
                  <a:schemeClr val="bg1"/>
                </a:solidFill>
              </a:rPr>
              <a:t> 2 </a:t>
            </a:r>
            <a:r>
              <a:rPr lang="en-US" sz="1400" dirty="0" err="1" smtClean="0">
                <a:solidFill>
                  <a:schemeClr val="bg1"/>
                </a:solidFill>
              </a:rPr>
              <a:t>নং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সার্কিট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ডায়াগ্রাম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অনুযায়ি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ব্যাটারির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সাহায্যে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কারেন্ট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প্রবাহিত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করে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লৌহ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দন্ডটিকে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অস্থায়ি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চুম্বকে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পরিনত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</a:rPr>
              <a:t>করতে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হবে</a:t>
            </a:r>
            <a:r>
              <a:rPr lang="en-US" sz="1400" dirty="0" smtClean="0">
                <a:solidFill>
                  <a:schemeClr val="bg1"/>
                </a:solidFill>
              </a:rPr>
              <a:t>।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43000" y="4953000"/>
            <a:ext cx="548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৬. </a:t>
            </a:r>
            <a:r>
              <a:rPr lang="en-US" sz="1400" dirty="0" err="1" smtClean="0">
                <a:solidFill>
                  <a:schemeClr val="bg1"/>
                </a:solidFill>
              </a:rPr>
              <a:t>সার্কিটের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সংযোগ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বিচ্ছিন্ন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করে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</a:rPr>
              <a:t>সার্কিট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বিচ্ছিন্ন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করতে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হবে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3000" y="5410200"/>
            <a:ext cx="5486400" cy="6096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৭. </a:t>
            </a:r>
            <a:r>
              <a:rPr lang="en-US" sz="1400" dirty="0" err="1" smtClean="0">
                <a:solidFill>
                  <a:schemeClr val="bg1"/>
                </a:solidFill>
              </a:rPr>
              <a:t>কাজ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শেষে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প্রয়োজনীয়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যন্ত্রপাতি</a:t>
            </a:r>
            <a:r>
              <a:rPr lang="en-US" sz="1400" dirty="0" smtClean="0">
                <a:solidFill>
                  <a:schemeClr val="bg1"/>
                </a:solidFill>
              </a:rPr>
              <a:t> ও </a:t>
            </a:r>
            <a:r>
              <a:rPr lang="en-US" sz="1400" dirty="0" err="1" smtClean="0">
                <a:solidFill>
                  <a:schemeClr val="bg1"/>
                </a:solidFill>
              </a:rPr>
              <a:t>মালামাল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স্টোর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রুমে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জমাকরতে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হবে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642</TotalTime>
  <Words>370</Words>
  <Application>Microsoft Office PowerPoint</Application>
  <PresentationFormat>On-screen Show (4:3)</PresentationFormat>
  <Paragraphs>84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Windows User</cp:lastModifiedBy>
  <cp:revision>80</cp:revision>
  <dcterms:created xsi:type="dcterms:W3CDTF">2006-08-16T00:00:00Z</dcterms:created>
  <dcterms:modified xsi:type="dcterms:W3CDTF">2020-02-15T11:56:13Z</dcterms:modified>
</cp:coreProperties>
</file>