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817" r:id="rId2"/>
    <p:sldMasterId id="2147483829" r:id="rId3"/>
    <p:sldMasterId id="2147483841" r:id="rId4"/>
    <p:sldMasterId id="2147483871" r:id="rId5"/>
    <p:sldMasterId id="2147483888" r:id="rId6"/>
    <p:sldMasterId id="2147483900" r:id="rId7"/>
  </p:sldMasterIdLst>
  <p:notesMasterIdLst>
    <p:notesMasterId r:id="rId24"/>
  </p:notesMasterIdLst>
  <p:sldIdLst>
    <p:sldId id="257" r:id="rId8"/>
    <p:sldId id="272" r:id="rId9"/>
    <p:sldId id="259" r:id="rId10"/>
    <p:sldId id="262" r:id="rId11"/>
    <p:sldId id="260" r:id="rId12"/>
    <p:sldId id="275" r:id="rId13"/>
    <p:sldId id="261" r:id="rId14"/>
    <p:sldId id="264" r:id="rId15"/>
    <p:sldId id="265" r:id="rId16"/>
    <p:sldId id="266" r:id="rId17"/>
    <p:sldId id="277" r:id="rId18"/>
    <p:sldId id="273" r:id="rId19"/>
    <p:sldId id="268" r:id="rId20"/>
    <p:sldId id="269" r:id="rId21"/>
    <p:sldId id="278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55" autoAdjust="0"/>
  </p:normalViewPr>
  <p:slideViewPr>
    <p:cSldViewPr snapToGrid="0">
      <p:cViewPr>
        <p:scale>
          <a:sx n="30" d="100"/>
          <a:sy n="30" d="100"/>
        </p:scale>
        <p:origin x="-2032" y="-7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97E28-52F5-4FD1-8596-F70FE479457B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C0C0-335A-4F85-8611-4DBD17AC3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EC0C0-335A-4F85-8611-4DBD17AC33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1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EC0C0-335A-4F85-8611-4DBD17AC33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EC0C0-335A-4F85-8611-4DBD17AC33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EC0C0-335A-4F85-8611-4DBD17AC33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6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EC0C0-335A-4F85-8611-4DBD17AC33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82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EC0C0-335A-4F85-8611-4DBD17AC33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7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1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97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592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22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616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45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49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04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83107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8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9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8795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51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90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34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28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0445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0969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45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23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31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8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30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067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529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119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39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00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677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014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981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2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26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74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3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24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08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56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120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13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6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73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8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38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30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7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90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71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83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3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16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853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1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86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704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24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415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017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380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34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55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1437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606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84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064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953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156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89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217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75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425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718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353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74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90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011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679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91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62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7566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922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690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266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19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1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0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48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696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342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4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5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935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30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1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2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8BCB7B-4FDD-4C7F-A860-C8A97A4B8735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A5069D0-78A6-4113-8421-47FD2657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-141414"/>
            <a:ext cx="1990725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2732" y="4745725"/>
            <a:ext cx="1966630" cy="2267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" y="4561419"/>
            <a:ext cx="1990725" cy="2295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97844" y="5395"/>
            <a:ext cx="1990725" cy="22955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12083" y="1042100"/>
            <a:ext cx="8096887" cy="38541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034" y="155427"/>
            <a:ext cx="9201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3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জনকে বলগুলো সমান ভাগে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করে 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জনের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বলগুলো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কিভাবে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জনে সমান ভাবে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ভাগ করে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তে পারি তার উপায় বের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6BE21A2-CD98-4F57-9A92-8BD4A532F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0" y="2955851"/>
            <a:ext cx="3687783" cy="27909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11C330F-926E-4C57-86DC-007601760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56" y="2955852"/>
            <a:ext cx="2790980" cy="27909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F89C8E2-9655-460F-9182-0F806D82EDA1}"/>
              </a:ext>
            </a:extLst>
          </p:cNvPr>
          <p:cNvSpPr txBox="1"/>
          <p:nvPr/>
        </p:nvSpPr>
        <p:spPr>
          <a:xfrm>
            <a:off x="1148316" y="5833317"/>
            <a:ext cx="2179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D280A3B-84D3-40B2-AD23-02D191DDA656}"/>
              </a:ext>
            </a:extLst>
          </p:cNvPr>
          <p:cNvSpPr txBox="1"/>
          <p:nvPr/>
        </p:nvSpPr>
        <p:spPr>
          <a:xfrm>
            <a:off x="5589937" y="5746832"/>
            <a:ext cx="1539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সুমি</a:t>
            </a:r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B1D4912-91CD-464D-A78D-21E5CB21E52B}"/>
              </a:ext>
            </a:extLst>
          </p:cNvPr>
          <p:cNvSpPr txBox="1"/>
          <p:nvPr/>
        </p:nvSpPr>
        <p:spPr>
          <a:xfrm>
            <a:off x="9537993" y="5579191"/>
            <a:ext cx="11657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রুমি</a:t>
            </a:r>
            <a:r>
              <a:rPr lang="en-US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081D6F3-CCD6-43C8-9655-C28717720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8" y="2955850"/>
            <a:ext cx="2789301" cy="27893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62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6BE21A2-CD98-4F57-9A92-8BD4A532F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0" y="443445"/>
            <a:ext cx="4107759" cy="31088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11C330F-926E-4C57-86DC-007601760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42" y="392879"/>
            <a:ext cx="3192179" cy="31921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F89C8E2-9655-460F-9182-0F806D82EDA1}"/>
              </a:ext>
            </a:extLst>
          </p:cNvPr>
          <p:cNvSpPr txBox="1"/>
          <p:nvPr/>
        </p:nvSpPr>
        <p:spPr>
          <a:xfrm>
            <a:off x="66345" y="3549149"/>
            <a:ext cx="464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D280A3B-84D3-40B2-AD23-02D191DDA656}"/>
              </a:ext>
            </a:extLst>
          </p:cNvPr>
          <p:cNvSpPr txBox="1"/>
          <p:nvPr/>
        </p:nvSpPr>
        <p:spPr>
          <a:xfrm>
            <a:off x="4550734" y="3585058"/>
            <a:ext cx="341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সুমি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B1D4912-91CD-464D-A78D-21E5CB21E52B}"/>
              </a:ext>
            </a:extLst>
          </p:cNvPr>
          <p:cNvSpPr txBox="1"/>
          <p:nvPr/>
        </p:nvSpPr>
        <p:spPr>
          <a:xfrm>
            <a:off x="8788075" y="3650362"/>
            <a:ext cx="3327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রুমির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081D6F3-CCD6-43C8-9655-C28717720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59" y="392879"/>
            <a:ext cx="3133536" cy="31335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DDDD013-7F50-4B83-9EFE-2B83A15C746C}"/>
              </a:ext>
            </a:extLst>
          </p:cNvPr>
          <p:cNvSpPr txBox="1"/>
          <p:nvPr/>
        </p:nvSpPr>
        <p:spPr>
          <a:xfrm>
            <a:off x="582249" y="4989882"/>
            <a:ext cx="6350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৬+৯+৩=১৮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057EE90-559D-4420-8B37-6691CE4FAEF1}"/>
              </a:ext>
            </a:extLst>
          </p:cNvPr>
          <p:cNvGrpSpPr/>
          <p:nvPr/>
        </p:nvGrpSpPr>
        <p:grpSpPr>
          <a:xfrm>
            <a:off x="6795689" y="4756514"/>
            <a:ext cx="537186" cy="1569660"/>
            <a:chOff x="6943418" y="4726034"/>
            <a:chExt cx="537186" cy="156966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DDA0B65B-8E56-4828-BD95-72520568ABBA}"/>
                </a:ext>
              </a:extLst>
            </p:cNvPr>
            <p:cNvCxnSpPr>
              <a:cxnSpLocks/>
            </p:cNvCxnSpPr>
            <p:nvPr/>
          </p:nvCxnSpPr>
          <p:spPr>
            <a:xfrm>
              <a:off x="6943418" y="5556585"/>
              <a:ext cx="5371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B99AFF31-5D20-4DD2-8C8C-66B5E62F88CD}"/>
                </a:ext>
              </a:extLst>
            </p:cNvPr>
            <p:cNvSpPr/>
            <p:nvPr/>
          </p:nvSpPr>
          <p:spPr>
            <a:xfrm>
              <a:off x="6943418" y="4726034"/>
              <a:ext cx="486030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82C2D9-13AE-4127-B85A-0DF4EE4FB910}"/>
              </a:ext>
            </a:extLst>
          </p:cNvPr>
          <p:cNvSpPr txBox="1"/>
          <p:nvPr/>
        </p:nvSpPr>
        <p:spPr>
          <a:xfrm>
            <a:off x="7332875" y="4989883"/>
            <a:ext cx="687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375A9E-03E1-4725-9DE3-57870AFFBA22}"/>
              </a:ext>
            </a:extLst>
          </p:cNvPr>
          <p:cNvSpPr txBox="1"/>
          <p:nvPr/>
        </p:nvSpPr>
        <p:spPr>
          <a:xfrm>
            <a:off x="8294830" y="4824962"/>
            <a:ext cx="2358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=৬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="" xmlns:a16="http://schemas.microsoft.com/office/drawing/2014/main" id="{3C2F9AF4-2CD4-4231-A7B2-A1312B60A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75126"/>
            <a:ext cx="4201732" cy="5967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A02C61-399E-49D5-9BB6-050B4159FAA8}"/>
              </a:ext>
            </a:extLst>
          </p:cNvPr>
          <p:cNvSpPr txBox="1"/>
          <p:nvPr/>
        </p:nvSpPr>
        <p:spPr>
          <a:xfrm>
            <a:off x="669851" y="1"/>
            <a:ext cx="10037135" cy="58477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গণিত বইয়ের ৮৯ তম পৃষ্ঠা খোল এবং পড়।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DF29CB8-992A-4A14-87B8-4D49E16A9407}"/>
              </a:ext>
            </a:extLst>
          </p:cNvPr>
          <p:cNvGrpSpPr/>
          <p:nvPr/>
        </p:nvGrpSpPr>
        <p:grpSpPr>
          <a:xfrm>
            <a:off x="361507" y="5699051"/>
            <a:ext cx="11674549" cy="1144069"/>
            <a:chOff x="373380" y="3813544"/>
            <a:chExt cx="10886499" cy="89313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4B46D6A1-22FB-48A1-B26C-4A85E5370416}"/>
                </a:ext>
              </a:extLst>
            </p:cNvPr>
            <p:cNvSpPr/>
            <p:nvPr/>
          </p:nvSpPr>
          <p:spPr>
            <a:xfrm>
              <a:off x="373380" y="3813544"/>
              <a:ext cx="10886499" cy="893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গড়= রাশিগুলোর যোগফল     রাশিগুলোর সংখ্যা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Division Sign 2">
              <a:extLst>
                <a:ext uri="{FF2B5EF4-FFF2-40B4-BE49-F238E27FC236}">
                  <a16:creationId xmlns="" xmlns:a16="http://schemas.microsoft.com/office/drawing/2014/main" id="{668295DF-6CDF-4AAD-8218-862154009180}"/>
                </a:ext>
              </a:extLst>
            </p:cNvPr>
            <p:cNvSpPr/>
            <p:nvPr/>
          </p:nvSpPr>
          <p:spPr>
            <a:xfrm>
              <a:off x="6497606" y="4084320"/>
              <a:ext cx="893794" cy="518160"/>
            </a:xfrm>
            <a:prstGeom prst="mathDivid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28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3739" y="255182"/>
            <a:ext cx="826149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 ও মূল্যায়ন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৯০ তম পৃষ্ঠার অনূশীলন ১ এর অংক চারটি কর।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674010-1BC0-451D-9DB2-873888B18CB0}"/>
              </a:ext>
            </a:extLst>
          </p:cNvPr>
          <p:cNvSpPr txBox="1"/>
          <p:nvPr/>
        </p:nvSpPr>
        <p:spPr>
          <a:xfrm>
            <a:off x="236752" y="2994837"/>
            <a:ext cx="1181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নির্ণয় কর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৪,৩,৭,৫,৩ 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খ)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৩,৫,৮,৪,২,৫,২,৪,৩,৭</a:t>
            </a:r>
            <a:endParaRPr lang="bn-BD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৮,৯,১২,১১,৭,১০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ঘ)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১৭,১৬,২০,১৯,১৫,২১</a:t>
            </a:r>
            <a:endParaRPr lang="bn-BD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464" y="373013"/>
            <a:ext cx="1147408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8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এবং তোমার বড় ভাইয়ের বয়স একত্রে ২৫ বছর।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ছোট বোনের বয়স ৫ বছর।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তিন জনের বয়সের সমষ্টি কত?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বয়সের গড় কত?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তোমার বড় ভাইয়ের বয়সের পার্থক্য ৫ বছর হলে তোমার বয়স কত?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2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qu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80" y="935664"/>
            <a:ext cx="8758864" cy="492686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803525"/>
            <a:ext cx="972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83" y="1159480"/>
            <a:ext cx="4539040" cy="4539040"/>
          </a:xfrm>
          <a:prstGeom prst="rect">
            <a:avLst/>
          </a:prstGeom>
        </p:spPr>
      </p:pic>
      <p:sp>
        <p:nvSpPr>
          <p:cNvPr id="2" name="Star: 24 Points 1">
            <a:extLst>
              <a:ext uri="{FF2B5EF4-FFF2-40B4-BE49-F238E27FC236}">
                <a16:creationId xmlns="" xmlns:a16="http://schemas.microsoft.com/office/drawing/2014/main" id="{F942BEC7-5166-47B9-A5D9-04F68964F75D}"/>
              </a:ext>
            </a:extLst>
          </p:cNvPr>
          <p:cNvSpPr/>
          <p:nvPr/>
        </p:nvSpPr>
        <p:spPr>
          <a:xfrm>
            <a:off x="5975706" y="1318436"/>
            <a:ext cx="5822890" cy="4380083"/>
          </a:xfrm>
          <a:prstGeom prst="star24">
            <a:avLst>
              <a:gd name="adj" fmla="val 44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2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4792ED9-F123-4B31-ABA6-7422189A4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6360" y="853440"/>
            <a:ext cx="6626393" cy="5532120"/>
          </a:xfrm>
          <a:solidFill>
            <a:schemeClr val="accent1">
              <a:lumMod val="60000"/>
              <a:lumOff val="40000"/>
            </a:schemeClr>
          </a:solidFill>
          <a:ln w="6350" cap="flat" cmpd="dbl" algn="ctr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solid"/>
            <a:bevel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en-US" sz="8000" cap="none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bn-IN" sz="8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en-US" sz="36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লুটিয়া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2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28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800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হাগ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ড়া,নড়াইল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cap="none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F83206A-0C22-4607-8400-50D57726582F}"/>
              </a:ext>
            </a:extLst>
          </p:cNvPr>
          <p:cNvSpPr/>
          <p:nvPr/>
        </p:nvSpPr>
        <p:spPr>
          <a:xfrm>
            <a:off x="5169367" y="472440"/>
            <a:ext cx="6626393" cy="1569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Hp\Pictures\IMG201909131720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t="33094" r="43791" b="-5288"/>
          <a:stretch/>
        </p:blipFill>
        <p:spPr bwMode="auto">
          <a:xfrm>
            <a:off x="483438" y="472440"/>
            <a:ext cx="4642203" cy="63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4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16531" y="3512700"/>
            <a:ext cx="6977702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2250" y="187928"/>
            <a:ext cx="6977702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16529" y="1624084"/>
            <a:ext cx="7247277" cy="1745959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="" xmlns:a16="http://schemas.microsoft.com/office/drawing/2014/main" id="{3628A66E-851F-456D-A415-B7E4604256AC}"/>
              </a:ext>
            </a:extLst>
          </p:cNvPr>
          <p:cNvSpPr/>
          <p:nvPr/>
        </p:nvSpPr>
        <p:spPr>
          <a:xfrm>
            <a:off x="2716531" y="5768220"/>
            <a:ext cx="6977702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৪০মিনিট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="" xmlns:a16="http://schemas.microsoft.com/office/drawing/2014/main" id="{611335EE-847F-47F3-84CD-23095787FB26}"/>
              </a:ext>
            </a:extLst>
          </p:cNvPr>
          <p:cNvSpPr/>
          <p:nvPr/>
        </p:nvSpPr>
        <p:spPr>
          <a:xfrm>
            <a:off x="2716531" y="4274700"/>
            <a:ext cx="6977702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="" xmlns:a16="http://schemas.microsoft.com/office/drawing/2014/main" id="{4FFA9075-3B7D-47F3-9E65-4350A892FB78}"/>
              </a:ext>
            </a:extLst>
          </p:cNvPr>
          <p:cNvSpPr/>
          <p:nvPr/>
        </p:nvSpPr>
        <p:spPr>
          <a:xfrm>
            <a:off x="2716531" y="5021460"/>
            <a:ext cx="6977702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68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6033" y="2618094"/>
            <a:ext cx="9140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১৬.১.১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গড় কী তা বলতে পারবে।</a:t>
            </a:r>
          </a:p>
        </p:txBody>
      </p:sp>
      <p:sp>
        <p:nvSpPr>
          <p:cNvPr id="4" name="Oval 3"/>
          <p:cNvSpPr/>
          <p:nvPr/>
        </p:nvSpPr>
        <p:spPr>
          <a:xfrm>
            <a:off x="2553079" y="567559"/>
            <a:ext cx="7473789" cy="14456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72C5C3-F4CD-4975-A8E2-3943CBC1989C}"/>
              </a:ext>
            </a:extLst>
          </p:cNvPr>
          <p:cNvSpPr txBox="1"/>
          <p:nvPr/>
        </p:nvSpPr>
        <p:spPr>
          <a:xfrm>
            <a:off x="2006032" y="3950064"/>
            <a:ext cx="9550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১৬.২.১ গড় নির্ণয়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856" y="5954208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508CAA6-9BDF-4CE1-AEB7-6502B38FB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b="18263"/>
          <a:stretch/>
        </p:blipFill>
        <p:spPr>
          <a:xfrm>
            <a:off x="136856" y="378370"/>
            <a:ext cx="3777634" cy="53713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6EF8A4-155D-4137-9A6A-50B0F3B77C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5" t="-4590" r="440" b="13179"/>
          <a:stretch/>
        </p:blipFill>
        <p:spPr>
          <a:xfrm rot="10800000">
            <a:off x="8355317" y="378371"/>
            <a:ext cx="3605713" cy="5760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6013894-9BC4-4ADA-A8DF-E4277EDCD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2446" y="1199229"/>
            <a:ext cx="5760501" cy="411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FD0050B8-A460-46DD-B755-3A00C5C14794}"/>
              </a:ext>
            </a:extLst>
          </p:cNvPr>
          <p:cNvSpPr/>
          <p:nvPr/>
        </p:nvSpPr>
        <p:spPr>
          <a:xfrm>
            <a:off x="3850291" y="231332"/>
            <a:ext cx="868680" cy="7604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B98879C-400A-4A9F-9343-6A1CA17029FB}"/>
              </a:ext>
            </a:extLst>
          </p:cNvPr>
          <p:cNvSpPr/>
          <p:nvPr/>
        </p:nvSpPr>
        <p:spPr>
          <a:xfrm>
            <a:off x="5801011" y="231332"/>
            <a:ext cx="868680" cy="7604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FCCB13F-333A-45A9-A5F2-EFF9CFDF544A}"/>
              </a:ext>
            </a:extLst>
          </p:cNvPr>
          <p:cNvSpPr/>
          <p:nvPr/>
        </p:nvSpPr>
        <p:spPr>
          <a:xfrm>
            <a:off x="7782211" y="231332"/>
            <a:ext cx="868680" cy="7604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1C14EDB-5415-4638-9D7A-214CCC8D5BD1}"/>
              </a:ext>
            </a:extLst>
          </p:cNvPr>
          <p:cNvSpPr/>
          <p:nvPr/>
        </p:nvSpPr>
        <p:spPr>
          <a:xfrm>
            <a:off x="6791611" y="233148"/>
            <a:ext cx="868680" cy="7604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72E4FDC-FEDA-41E1-A696-1D6A8C222868}"/>
              </a:ext>
            </a:extLst>
          </p:cNvPr>
          <p:cNvGrpSpPr/>
          <p:nvPr/>
        </p:nvGrpSpPr>
        <p:grpSpPr>
          <a:xfrm>
            <a:off x="4825651" y="231332"/>
            <a:ext cx="868680" cy="760418"/>
            <a:chOff x="4901851" y="1191452"/>
            <a:chExt cx="868680" cy="760418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F53F3C20-46F0-4887-8B94-602391254219}"/>
                </a:ext>
              </a:extLst>
            </p:cNvPr>
            <p:cNvSpPr/>
            <p:nvPr/>
          </p:nvSpPr>
          <p:spPr>
            <a:xfrm>
              <a:off x="4901851" y="1191452"/>
              <a:ext cx="868680" cy="7604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02D2B1B3-F671-450E-8E03-73A4E2A1C586}"/>
                </a:ext>
              </a:extLst>
            </p:cNvPr>
            <p:cNvCxnSpPr>
              <a:cxnSpLocks/>
            </p:cNvCxnSpPr>
            <p:nvPr/>
          </p:nvCxnSpPr>
          <p:spPr>
            <a:xfrm>
              <a:off x="5090160" y="1630680"/>
              <a:ext cx="5371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22D6C3B-FEA0-4C71-85D1-7B8C37506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10" y="1541545"/>
            <a:ext cx="4820238" cy="39178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B392424-3FD8-44D0-AA16-15175429B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4" b="7758"/>
          <a:stretch/>
        </p:blipFill>
        <p:spPr>
          <a:xfrm>
            <a:off x="230117" y="1541545"/>
            <a:ext cx="3257362" cy="3917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1FB690-0D27-4D65-A1E2-C0DB68E2E4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4" b="7758"/>
          <a:stretch/>
        </p:blipFill>
        <p:spPr>
          <a:xfrm>
            <a:off x="8803723" y="1519907"/>
            <a:ext cx="3264230" cy="3926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09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5">
                <a:lumMod val="40000"/>
                <a:lumOff val="6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8185" y="479720"/>
            <a:ext cx="6405121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346960"/>
            <a:ext cx="7034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রোনামঃ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-১)</a:t>
            </a:r>
          </a:p>
        </p:txBody>
      </p:sp>
    </p:spTree>
    <p:extLst>
      <p:ext uri="{BB962C8B-B14F-4D97-AF65-F5344CB8AC3E}">
        <p14:creationId xmlns:p14="http://schemas.microsoft.com/office/powerpoint/2010/main" val="397843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0506" y="234589"/>
            <a:ext cx="1007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="" xmlns:a16="http://schemas.microsoft.com/office/drawing/2014/main" id="{AAD02D60-5796-4308-8F6E-1C1E2F730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35" y="1789029"/>
            <a:ext cx="7286125" cy="474300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26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0561" y="2286342"/>
            <a:ext cx="8307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9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 প্রদর্শন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9270AA94-2367-4B1E-B579-26147B222BD0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446C221D-F63F-4DD8-B509-CFE168687BF2}"/>
    </a:ext>
  </a:extLst>
</a:theme>
</file>

<file path=ppt/theme/theme7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1397</TotalTime>
  <Words>235</Words>
  <Application>Microsoft Office PowerPoint</Application>
  <PresentationFormat>Custom</PresentationFormat>
  <Paragraphs>56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Slice</vt:lpstr>
      <vt:lpstr>Crop</vt:lpstr>
      <vt:lpstr>Gallery</vt:lpstr>
      <vt:lpstr>Ion Boardroom</vt:lpstr>
      <vt:lpstr>Facet</vt:lpstr>
      <vt:lpstr>1_Basis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187</cp:revision>
  <dcterms:created xsi:type="dcterms:W3CDTF">2019-06-25T03:49:58Z</dcterms:created>
  <dcterms:modified xsi:type="dcterms:W3CDTF">2020-02-14T18:22:45Z</dcterms:modified>
</cp:coreProperties>
</file>