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71" r:id="rId2"/>
    <p:sldId id="272" r:id="rId3"/>
    <p:sldId id="283" r:id="rId4"/>
    <p:sldId id="259" r:id="rId5"/>
    <p:sldId id="260" r:id="rId6"/>
    <p:sldId id="261" r:id="rId7"/>
    <p:sldId id="262" r:id="rId8"/>
    <p:sldId id="278" r:id="rId9"/>
    <p:sldId id="286" r:id="rId10"/>
    <p:sldId id="280" r:id="rId11"/>
    <p:sldId id="279" r:id="rId12"/>
    <p:sldId id="274" r:id="rId13"/>
    <p:sldId id="282" r:id="rId14"/>
    <p:sldId id="267" r:id="rId15"/>
    <p:sldId id="285" r:id="rId16"/>
    <p:sldId id="268" r:id="rId17"/>
    <p:sldId id="273" r:id="rId18"/>
  </p:sldIdLst>
  <p:sldSz cx="91440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50" autoAdjust="0"/>
    <p:restoredTop sz="92636" autoAdjust="0"/>
  </p:normalViewPr>
  <p:slideViewPr>
    <p:cSldViewPr snapToGrid="0">
      <p:cViewPr varScale="1">
        <p:scale>
          <a:sx n="63" d="100"/>
          <a:sy n="63" d="100"/>
        </p:scale>
        <p:origin x="-1668" y="-108"/>
      </p:cViewPr>
      <p:guideLst>
        <p:guide orient="horz" pos="230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A11AA8-EBD4-45AB-8624-D12A3F471E5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CD66B4-1131-4788-924E-1AC37B5B887C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জন্মঃ২৭ ডিসেম্বর ১৯৩৫ কুঁড়িগ্রামে</a:t>
          </a:r>
          <a:r>
            <a: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3A767F7-B5AA-4737-828C-2AED2DA96106}" type="parTrans" cxnId="{8FC46322-861A-4DAD-ABFD-17D8A20A3BC3}">
      <dgm:prSet custT="1"/>
      <dgm:spPr/>
      <dgm:t>
        <a:bodyPr/>
        <a:lstStyle/>
        <a:p>
          <a:endParaRPr lang="en-US" sz="1800">
            <a:latin typeface="NikoshBAN" pitchFamily="2" charset="0"/>
            <a:cs typeface="NikoshBAN" pitchFamily="2" charset="0"/>
          </a:endParaRPr>
        </a:p>
      </dgm:t>
    </dgm:pt>
    <dgm:pt modelId="{9C8D4F94-280F-41CB-9287-974C8A46ECBE}" type="sibTrans" cxnId="{8FC46322-861A-4DAD-ABFD-17D8A20A3BC3}">
      <dgm:prSet/>
      <dgm:spPr/>
      <dgm:t>
        <a:bodyPr/>
        <a:lstStyle/>
        <a:p>
          <a:endParaRPr lang="en-US" sz="1800"/>
        </a:p>
      </dgm:t>
    </dgm:pt>
    <dgm:pt modelId="{CE50C05B-4232-498B-BCE1-C497926E9773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পিতাঃডাঃসৈয়দ সিদ্দিক হুসাইন মাতাঃসৈয়দা হালিমা খাতুন</a:t>
          </a:r>
          <a:endParaRPr lang="en-US" sz="2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D0793FC-DB63-41E0-A5F5-460A48C6D03E}" type="parTrans" cxnId="{76F66A44-888A-4223-A055-282063771129}">
      <dgm:prSet custT="1"/>
      <dgm:spPr/>
      <dgm:t>
        <a:bodyPr/>
        <a:lstStyle/>
        <a:p>
          <a:endParaRPr lang="en-US" sz="1800">
            <a:latin typeface="NikoshBAN" pitchFamily="2" charset="0"/>
            <a:cs typeface="NikoshBAN" pitchFamily="2" charset="0"/>
          </a:endParaRPr>
        </a:p>
      </dgm:t>
    </dgm:pt>
    <dgm:pt modelId="{3B1CF250-717F-467C-9126-D9D9844EBEC6}" type="sibTrans" cxnId="{76F66A44-888A-4223-A055-282063771129}">
      <dgm:prSet/>
      <dgm:spPr/>
      <dgm:t>
        <a:bodyPr/>
        <a:lstStyle/>
        <a:p>
          <a:endParaRPr lang="en-US" sz="1800"/>
        </a:p>
      </dgm:t>
    </dgm:pt>
    <dgm:pt modelId="{6A96B1F8-0550-4A44-B0CD-45BFDC602FF1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bn-BD" sz="2000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  <a:p>
          <a:r>
            <a: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গল্পঃশীত বিকেল,রক্তগোলাপ,জলেশ্বরীর গল্পগুলো ইত্যাদি</a:t>
          </a:r>
        </a:p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8798F465-9651-483B-9A68-DE08E40AC378}" type="parTrans" cxnId="{07EA747C-240E-4EBC-A5A8-581BC8A5CB42}">
      <dgm:prSet custT="1"/>
      <dgm:spPr/>
      <dgm:t>
        <a:bodyPr/>
        <a:lstStyle/>
        <a:p>
          <a:endParaRPr lang="en-US" sz="1800">
            <a:latin typeface="NikoshBAN" pitchFamily="2" charset="0"/>
            <a:cs typeface="NikoshBAN" pitchFamily="2" charset="0"/>
          </a:endParaRPr>
        </a:p>
      </dgm:t>
    </dgm:pt>
    <dgm:pt modelId="{3F97AD75-3801-481C-93B5-13E327961640}" type="sibTrans" cxnId="{07EA747C-240E-4EBC-A5A8-581BC8A5CB42}">
      <dgm:prSet/>
      <dgm:spPr/>
      <dgm:t>
        <a:bodyPr/>
        <a:lstStyle/>
        <a:p>
          <a:endParaRPr lang="en-US" sz="1800"/>
        </a:p>
      </dgm:t>
    </dgm:pt>
    <dgm:pt modelId="{D590C505-EE2D-4508-9C39-EBCAB9ED9BB0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পুরস্কারঃএকুশে পদক,বাংলা একাডেমী পুরস্কার ইত্যাদি</a:t>
          </a:r>
          <a:endParaRPr lang="en-US" sz="2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119EE91-78BA-4546-B8A4-D329D3B3ED8B}" type="parTrans" cxnId="{E54C9F2C-98A2-40D2-A46C-B0533879FC6F}">
      <dgm:prSet custT="1"/>
      <dgm:spPr/>
      <dgm:t>
        <a:bodyPr/>
        <a:lstStyle/>
        <a:p>
          <a:endParaRPr lang="en-US" sz="1800">
            <a:latin typeface="NikoshBAN" pitchFamily="2" charset="0"/>
            <a:cs typeface="NikoshBAN" pitchFamily="2" charset="0"/>
          </a:endParaRPr>
        </a:p>
      </dgm:t>
    </dgm:pt>
    <dgm:pt modelId="{BF8B868D-D565-4EE1-B7C2-7A2979773FD8}" type="sibTrans" cxnId="{E54C9F2C-98A2-40D2-A46C-B0533879FC6F}">
      <dgm:prSet/>
      <dgm:spPr/>
      <dgm:t>
        <a:bodyPr/>
        <a:lstStyle/>
        <a:p>
          <a:endParaRPr lang="en-US" sz="1800"/>
        </a:p>
      </dgm:t>
    </dgm:pt>
    <dgm:pt modelId="{99B4FC50-59CD-4762-B8B8-966FDA5291E1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কাব্যঃএকদা এক রাজ্যে,অগ্নি ও      জলের কবিতা, রাজনৈতিক কবিতা ইত্যাদি</a:t>
          </a:r>
          <a:endParaRPr lang="en-US" sz="2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CCC3E2A-EB6F-4078-AB25-DB0AF1FA9C59}" type="parTrans" cxnId="{4CB23063-DB7A-427F-99B5-BC84B326EC80}">
      <dgm:prSet custT="1"/>
      <dgm:spPr/>
      <dgm:t>
        <a:bodyPr/>
        <a:lstStyle/>
        <a:p>
          <a:endParaRPr lang="en-US" sz="1800">
            <a:latin typeface="NikoshBAN" pitchFamily="2" charset="0"/>
            <a:cs typeface="NikoshBAN" pitchFamily="2" charset="0"/>
          </a:endParaRPr>
        </a:p>
      </dgm:t>
    </dgm:pt>
    <dgm:pt modelId="{5A1819F7-2577-4243-8167-300D2A53DAAD}" type="sibTrans" cxnId="{4CB23063-DB7A-427F-99B5-BC84B326EC80}">
      <dgm:prSet/>
      <dgm:spPr/>
      <dgm:t>
        <a:bodyPr/>
        <a:lstStyle/>
        <a:p>
          <a:endParaRPr lang="en-US" sz="1800"/>
        </a:p>
      </dgm:t>
    </dgm:pt>
    <dgm:pt modelId="{C23A57B2-B69F-4B4C-87BA-C51945DF2F01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উপন্যাসঃবৃষ্টি ও বিদ্রোহীগণ</a:t>
          </a:r>
          <a:endParaRPr lang="en-US" sz="2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7B5DE06-43F3-4F18-951F-2647215A3D24}" type="sibTrans" cxnId="{6F49A6E8-A308-4846-9A43-AFDF27BFD26B}">
      <dgm:prSet/>
      <dgm:spPr/>
      <dgm:t>
        <a:bodyPr/>
        <a:lstStyle/>
        <a:p>
          <a:endParaRPr lang="en-US" sz="1800"/>
        </a:p>
      </dgm:t>
    </dgm:pt>
    <dgm:pt modelId="{2EC8BAA1-ED87-4EE6-8619-3CC5D5B8A05F}" type="parTrans" cxnId="{6F49A6E8-A308-4846-9A43-AFDF27BFD26B}">
      <dgm:prSet custT="1"/>
      <dgm:spPr/>
      <dgm:t>
        <a:bodyPr/>
        <a:lstStyle/>
        <a:p>
          <a:endParaRPr lang="en-US" sz="1800">
            <a:latin typeface="NikoshBAN" pitchFamily="2" charset="0"/>
            <a:cs typeface="NikoshBAN" pitchFamily="2" charset="0"/>
          </a:endParaRPr>
        </a:p>
      </dgm:t>
    </dgm:pt>
    <dgm:pt modelId="{C62317CC-E90B-4281-9A6C-0ED87D92E93F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নাটকঃপায়ের আওয়াজ পাওয়া যায়,নূরুলদীনের সারাজীবন</a:t>
          </a:r>
          <a:endParaRPr lang="en-US" sz="2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3C39D28-79E9-4AA1-A15B-B4695A68648B}" type="parTrans" cxnId="{417FC76B-73E5-4396-B27E-D5B64CED4EF4}">
      <dgm:prSet/>
      <dgm:spPr/>
      <dgm:t>
        <a:bodyPr/>
        <a:lstStyle/>
        <a:p>
          <a:endParaRPr lang="en-US"/>
        </a:p>
      </dgm:t>
    </dgm:pt>
    <dgm:pt modelId="{E0F8DD9C-289A-43CE-AEAE-CC836A55E16C}" type="sibTrans" cxnId="{417FC76B-73E5-4396-B27E-D5B64CED4EF4}">
      <dgm:prSet/>
      <dgm:spPr/>
      <dgm:t>
        <a:bodyPr/>
        <a:lstStyle/>
        <a:p>
          <a:endParaRPr lang="en-US"/>
        </a:p>
      </dgm:t>
    </dgm:pt>
    <dgm:pt modelId="{898439D5-F212-4B33-9ADC-77C7D8ADEB6F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2F9D9DEE-CCB3-49B5-AEEE-582658CB3C6C}" type="sibTrans" cxnId="{3F6CAA47-007B-438B-B365-17470B65B5B8}">
      <dgm:prSet/>
      <dgm:spPr/>
      <dgm:t>
        <a:bodyPr/>
        <a:lstStyle/>
        <a:p>
          <a:endParaRPr lang="en-US" sz="1800"/>
        </a:p>
      </dgm:t>
    </dgm:pt>
    <dgm:pt modelId="{C689D8EA-4E57-4709-8E3F-2C745E504708}" type="parTrans" cxnId="{3F6CAA47-007B-438B-B365-17470B65B5B8}">
      <dgm:prSet/>
      <dgm:spPr/>
      <dgm:t>
        <a:bodyPr/>
        <a:lstStyle/>
        <a:p>
          <a:endParaRPr lang="en-US" sz="1800"/>
        </a:p>
      </dgm:t>
    </dgm:pt>
    <dgm:pt modelId="{09661878-77C1-4FBA-A1BB-3C22E7E27967}" type="pres">
      <dgm:prSet presAssocID="{51A11AA8-EBD4-45AB-8624-D12A3F471E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B52447-E2D8-4E19-A65E-6FFC36CA1704}" type="pres">
      <dgm:prSet presAssocID="{898439D5-F212-4B33-9ADC-77C7D8ADEB6F}" presName="centerShape" presStyleLbl="node0" presStyleIdx="0" presStyleCnt="1" custScaleX="182046" custScaleY="165438" custLinFactNeighborX="-878" custLinFactNeighborY="-840"/>
      <dgm:spPr/>
      <dgm:t>
        <a:bodyPr/>
        <a:lstStyle/>
        <a:p>
          <a:endParaRPr lang="en-US"/>
        </a:p>
      </dgm:t>
    </dgm:pt>
    <dgm:pt modelId="{71C3D64E-D9A6-4FE8-BE9D-BFE05CDD6EF1}" type="pres">
      <dgm:prSet presAssocID="{23A767F7-B5AA-4737-828C-2AED2DA96106}" presName="parTrans" presStyleLbl="sibTrans2D1" presStyleIdx="0" presStyleCnt="7"/>
      <dgm:spPr/>
      <dgm:t>
        <a:bodyPr/>
        <a:lstStyle/>
        <a:p>
          <a:endParaRPr lang="en-US"/>
        </a:p>
      </dgm:t>
    </dgm:pt>
    <dgm:pt modelId="{1D0A0E26-6302-4F8B-8155-EC9A3E5086A5}" type="pres">
      <dgm:prSet presAssocID="{23A767F7-B5AA-4737-828C-2AED2DA96106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1FC996B4-277D-424D-B113-615A00EF0249}" type="pres">
      <dgm:prSet presAssocID="{21CD66B4-1131-4788-924E-1AC37B5B887C}" presName="node" presStyleLbl="node1" presStyleIdx="0" presStyleCnt="7" custScaleX="124046" custScaleY="124046" custRadScaleRad="99221" custRadScaleInc="9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6BF1A-CE38-4FFB-8227-45ED7CEED683}" type="pres">
      <dgm:prSet presAssocID="{0D0793FC-DB63-41E0-A5F5-460A48C6D03E}" presName="parTrans" presStyleLbl="sibTrans2D1" presStyleIdx="1" presStyleCnt="7"/>
      <dgm:spPr/>
      <dgm:t>
        <a:bodyPr/>
        <a:lstStyle/>
        <a:p>
          <a:endParaRPr lang="en-US"/>
        </a:p>
      </dgm:t>
    </dgm:pt>
    <dgm:pt modelId="{32FB2973-7C67-4D6C-B4EA-5397A7E045B2}" type="pres">
      <dgm:prSet presAssocID="{0D0793FC-DB63-41E0-A5F5-460A48C6D03E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518B9A74-A646-4017-A82E-3BAFFE17226C}" type="pres">
      <dgm:prSet presAssocID="{CE50C05B-4232-498B-BCE1-C497926E9773}" presName="node" presStyleLbl="node1" presStyleIdx="1" presStyleCnt="7" custScaleX="125015" custScaleY="125015" custRadScaleRad="106834" custRadScaleInc="112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ED770-7EE4-4319-9147-14C0AA94BDE5}" type="pres">
      <dgm:prSet presAssocID="{7119EE91-78BA-4546-B8A4-D329D3B3ED8B}" presName="parTrans" presStyleLbl="sibTrans2D1" presStyleIdx="2" presStyleCnt="7"/>
      <dgm:spPr/>
      <dgm:t>
        <a:bodyPr/>
        <a:lstStyle/>
        <a:p>
          <a:endParaRPr lang="en-US"/>
        </a:p>
      </dgm:t>
    </dgm:pt>
    <dgm:pt modelId="{9ED2DF08-7537-4BF7-AE90-6B491DDDF5D3}" type="pres">
      <dgm:prSet presAssocID="{7119EE91-78BA-4546-B8A4-D329D3B3ED8B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33673205-3D41-4B3C-8AE7-91A0C7317AEB}" type="pres">
      <dgm:prSet presAssocID="{D590C505-EE2D-4508-9C39-EBCAB9ED9BB0}" presName="node" presStyleLbl="node1" presStyleIdx="2" presStyleCnt="7" custScaleX="128625" custScaleY="128625" custRadScaleRad="106038" custRadScaleInc="-46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D025A-B79E-45E7-B5A0-419892EEE4E6}" type="pres">
      <dgm:prSet presAssocID="{8CCC3E2A-EB6F-4078-AB25-DB0AF1FA9C59}" presName="parTrans" presStyleLbl="sibTrans2D1" presStyleIdx="3" presStyleCnt="7"/>
      <dgm:spPr/>
      <dgm:t>
        <a:bodyPr/>
        <a:lstStyle/>
        <a:p>
          <a:endParaRPr lang="en-US"/>
        </a:p>
      </dgm:t>
    </dgm:pt>
    <dgm:pt modelId="{A66FB268-5B16-4A74-9CC2-6323A9654446}" type="pres">
      <dgm:prSet presAssocID="{8CCC3E2A-EB6F-4078-AB25-DB0AF1FA9C59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97E4E772-200D-4AB5-A54E-A99EB9267401}" type="pres">
      <dgm:prSet presAssocID="{99B4FC50-59CD-4762-B8B8-966FDA5291E1}" presName="node" presStyleLbl="node1" presStyleIdx="3" presStyleCnt="7" custScaleX="129041" custScaleY="129041" custRadScaleRad="98428" custRadScaleInc="-2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E3B31-3B87-41F0-A44E-0CAC20298B8D}" type="pres">
      <dgm:prSet presAssocID="{8798F465-9651-483B-9A68-DE08E40AC378}" presName="parTrans" presStyleLbl="sibTrans2D1" presStyleIdx="4" presStyleCnt="7"/>
      <dgm:spPr/>
      <dgm:t>
        <a:bodyPr/>
        <a:lstStyle/>
        <a:p>
          <a:endParaRPr lang="en-US"/>
        </a:p>
      </dgm:t>
    </dgm:pt>
    <dgm:pt modelId="{FC37D395-D3ED-412A-855B-DB8679AFEC41}" type="pres">
      <dgm:prSet presAssocID="{8798F465-9651-483B-9A68-DE08E40AC378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5117F258-F850-4F70-8927-07F510DBE01A}" type="pres">
      <dgm:prSet presAssocID="{6A96B1F8-0550-4A44-B0CD-45BFDC602FF1}" presName="node" presStyleLbl="node1" presStyleIdx="4" presStyleCnt="7" custScaleX="138355" custScaleY="129675" custRadScaleRad="103998" custRadScaleInc="235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B3035-4049-4655-A92D-706C425DB8C0}" type="pres">
      <dgm:prSet presAssocID="{2EC8BAA1-ED87-4EE6-8619-3CC5D5B8A05F}" presName="parTrans" presStyleLbl="sibTrans2D1" presStyleIdx="5" presStyleCnt="7"/>
      <dgm:spPr/>
      <dgm:t>
        <a:bodyPr/>
        <a:lstStyle/>
        <a:p>
          <a:endParaRPr lang="en-US"/>
        </a:p>
      </dgm:t>
    </dgm:pt>
    <dgm:pt modelId="{909026CE-0586-4111-A3A2-9EEEB4941F3C}" type="pres">
      <dgm:prSet presAssocID="{2EC8BAA1-ED87-4EE6-8619-3CC5D5B8A05F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86716D12-5975-4D40-A18F-5374E59FD904}" type="pres">
      <dgm:prSet presAssocID="{C23A57B2-B69F-4B4C-87BA-C51945DF2F01}" presName="node" presStyleLbl="node1" presStyleIdx="5" presStyleCnt="7" custScaleX="124596" custScaleY="124596" custRadScaleRad="107834" custRadScaleInc="2157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FF9ED5D2-A35F-4D22-9F7D-7057F100451A}" type="pres">
      <dgm:prSet presAssocID="{43C39D28-79E9-4AA1-A15B-B4695A68648B}" presName="parTrans" presStyleLbl="sibTrans2D1" presStyleIdx="6" presStyleCnt="7"/>
      <dgm:spPr/>
      <dgm:t>
        <a:bodyPr/>
        <a:lstStyle/>
        <a:p>
          <a:endParaRPr lang="en-US"/>
        </a:p>
      </dgm:t>
    </dgm:pt>
    <dgm:pt modelId="{1CD4B2E1-E006-499D-BD33-3AF25295FEFE}" type="pres">
      <dgm:prSet presAssocID="{43C39D28-79E9-4AA1-A15B-B4695A68648B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B0ADB6C5-74C8-40C5-A0A4-55AE0635C2C4}" type="pres">
      <dgm:prSet presAssocID="{C62317CC-E90B-4281-9A6C-0ED87D92E93F}" presName="node" presStyleLbl="node1" presStyleIdx="6" presStyleCnt="7" custScaleX="129614" custScaleY="132398" custRadScaleRad="106985" custRadScaleInc="3562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</dgm:ptLst>
  <dgm:cxnLst>
    <dgm:cxn modelId="{F3E29458-A42E-4F96-87A9-F46FAC0458DE}" type="presOf" srcId="{7119EE91-78BA-4546-B8A4-D329D3B3ED8B}" destId="{476ED770-7EE4-4319-9147-14C0AA94BDE5}" srcOrd="0" destOrd="0" presId="urn:microsoft.com/office/officeart/2005/8/layout/radial5"/>
    <dgm:cxn modelId="{07EA747C-240E-4EBC-A5A8-581BC8A5CB42}" srcId="{898439D5-F212-4B33-9ADC-77C7D8ADEB6F}" destId="{6A96B1F8-0550-4A44-B0CD-45BFDC602FF1}" srcOrd="4" destOrd="0" parTransId="{8798F465-9651-483B-9A68-DE08E40AC378}" sibTransId="{3F97AD75-3801-481C-93B5-13E327961640}"/>
    <dgm:cxn modelId="{CC0A0AA6-6657-47CE-BC00-1CE323608EDB}" type="presOf" srcId="{43C39D28-79E9-4AA1-A15B-B4695A68648B}" destId="{FF9ED5D2-A35F-4D22-9F7D-7057F100451A}" srcOrd="0" destOrd="0" presId="urn:microsoft.com/office/officeart/2005/8/layout/radial5"/>
    <dgm:cxn modelId="{6BFF3C53-585F-4705-B313-DBBF6FCDE7C9}" type="presOf" srcId="{C23A57B2-B69F-4B4C-87BA-C51945DF2F01}" destId="{86716D12-5975-4D40-A18F-5374E59FD904}" srcOrd="0" destOrd="0" presId="urn:microsoft.com/office/officeart/2005/8/layout/radial5"/>
    <dgm:cxn modelId="{CA7E7128-05BB-49C6-91FE-AAF073E7E16A}" type="presOf" srcId="{8CCC3E2A-EB6F-4078-AB25-DB0AF1FA9C59}" destId="{72ED025A-B79E-45E7-B5A0-419892EEE4E6}" srcOrd="0" destOrd="0" presId="urn:microsoft.com/office/officeart/2005/8/layout/radial5"/>
    <dgm:cxn modelId="{480C1533-286B-4936-B832-A7E84CBD306B}" type="presOf" srcId="{21CD66B4-1131-4788-924E-1AC37B5B887C}" destId="{1FC996B4-277D-424D-B113-615A00EF0249}" srcOrd="0" destOrd="0" presId="urn:microsoft.com/office/officeart/2005/8/layout/radial5"/>
    <dgm:cxn modelId="{A89A86AD-6298-4704-893A-B5064B50F092}" type="presOf" srcId="{23A767F7-B5AA-4737-828C-2AED2DA96106}" destId="{1D0A0E26-6302-4F8B-8155-EC9A3E5086A5}" srcOrd="1" destOrd="0" presId="urn:microsoft.com/office/officeart/2005/8/layout/radial5"/>
    <dgm:cxn modelId="{7E4F0281-C9FA-48F9-A0BE-7DA7748566AF}" type="presOf" srcId="{C62317CC-E90B-4281-9A6C-0ED87D92E93F}" destId="{B0ADB6C5-74C8-40C5-A0A4-55AE0635C2C4}" srcOrd="0" destOrd="0" presId="urn:microsoft.com/office/officeart/2005/8/layout/radial5"/>
    <dgm:cxn modelId="{3461975B-3E28-46F2-9554-AF1024070A59}" type="presOf" srcId="{8798F465-9651-483B-9A68-DE08E40AC378}" destId="{B62E3B31-3B87-41F0-A44E-0CAC20298B8D}" srcOrd="0" destOrd="0" presId="urn:microsoft.com/office/officeart/2005/8/layout/radial5"/>
    <dgm:cxn modelId="{56385D78-C5EF-4A18-9334-0B3017AA81F4}" type="presOf" srcId="{2EC8BAA1-ED87-4EE6-8619-3CC5D5B8A05F}" destId="{909026CE-0586-4111-A3A2-9EEEB4941F3C}" srcOrd="1" destOrd="0" presId="urn:microsoft.com/office/officeart/2005/8/layout/radial5"/>
    <dgm:cxn modelId="{E84B4CC9-7E27-4374-A625-0F7C71E8E572}" type="presOf" srcId="{99B4FC50-59CD-4762-B8B8-966FDA5291E1}" destId="{97E4E772-200D-4AB5-A54E-A99EB9267401}" srcOrd="0" destOrd="0" presId="urn:microsoft.com/office/officeart/2005/8/layout/radial5"/>
    <dgm:cxn modelId="{0A9AF24A-AB89-4840-B66D-3A5068F51F41}" type="presOf" srcId="{CE50C05B-4232-498B-BCE1-C497926E9773}" destId="{518B9A74-A646-4017-A82E-3BAFFE17226C}" srcOrd="0" destOrd="0" presId="urn:microsoft.com/office/officeart/2005/8/layout/radial5"/>
    <dgm:cxn modelId="{FE730F35-C361-44AF-9CBB-6CE8F74D20AE}" type="presOf" srcId="{898439D5-F212-4B33-9ADC-77C7D8ADEB6F}" destId="{BBB52447-E2D8-4E19-A65E-6FFC36CA1704}" srcOrd="0" destOrd="0" presId="urn:microsoft.com/office/officeart/2005/8/layout/radial5"/>
    <dgm:cxn modelId="{2F519C8F-663F-4F57-A028-E7DF3B9CD351}" type="presOf" srcId="{43C39D28-79E9-4AA1-A15B-B4695A68648B}" destId="{1CD4B2E1-E006-499D-BD33-3AF25295FEFE}" srcOrd="1" destOrd="0" presId="urn:microsoft.com/office/officeart/2005/8/layout/radial5"/>
    <dgm:cxn modelId="{6C9361E1-D9FC-4457-9193-F222D332A98F}" type="presOf" srcId="{0D0793FC-DB63-41E0-A5F5-460A48C6D03E}" destId="{32FB2973-7C67-4D6C-B4EA-5397A7E045B2}" srcOrd="1" destOrd="0" presId="urn:microsoft.com/office/officeart/2005/8/layout/radial5"/>
    <dgm:cxn modelId="{F4364EB7-4D10-45AD-B74F-1CF0B7335805}" type="presOf" srcId="{7119EE91-78BA-4546-B8A4-D329D3B3ED8B}" destId="{9ED2DF08-7537-4BF7-AE90-6B491DDDF5D3}" srcOrd="1" destOrd="0" presId="urn:microsoft.com/office/officeart/2005/8/layout/radial5"/>
    <dgm:cxn modelId="{3F6CAA47-007B-438B-B365-17470B65B5B8}" srcId="{51A11AA8-EBD4-45AB-8624-D12A3F471E5D}" destId="{898439D5-F212-4B33-9ADC-77C7D8ADEB6F}" srcOrd="0" destOrd="0" parTransId="{C689D8EA-4E57-4709-8E3F-2C745E504708}" sibTransId="{2F9D9DEE-CCB3-49B5-AEEE-582658CB3C6C}"/>
    <dgm:cxn modelId="{79B5BA1B-13AF-4530-84F8-F2F3B46636E2}" type="presOf" srcId="{D590C505-EE2D-4508-9C39-EBCAB9ED9BB0}" destId="{33673205-3D41-4B3C-8AE7-91A0C7317AEB}" srcOrd="0" destOrd="0" presId="urn:microsoft.com/office/officeart/2005/8/layout/radial5"/>
    <dgm:cxn modelId="{A0B2D048-7E35-4217-B193-E8F1B8444F89}" type="presOf" srcId="{23A767F7-B5AA-4737-828C-2AED2DA96106}" destId="{71C3D64E-D9A6-4FE8-BE9D-BFE05CDD6EF1}" srcOrd="0" destOrd="0" presId="urn:microsoft.com/office/officeart/2005/8/layout/radial5"/>
    <dgm:cxn modelId="{74D490CF-9443-4FD7-BFE1-C23E19E89740}" type="presOf" srcId="{8CCC3E2A-EB6F-4078-AB25-DB0AF1FA9C59}" destId="{A66FB268-5B16-4A74-9CC2-6323A9654446}" srcOrd="1" destOrd="0" presId="urn:microsoft.com/office/officeart/2005/8/layout/radial5"/>
    <dgm:cxn modelId="{8014D1FD-187D-4E51-840B-5EDF2CCBE408}" type="presOf" srcId="{51A11AA8-EBD4-45AB-8624-D12A3F471E5D}" destId="{09661878-77C1-4FBA-A1BB-3C22E7E27967}" srcOrd="0" destOrd="0" presId="urn:microsoft.com/office/officeart/2005/8/layout/radial5"/>
    <dgm:cxn modelId="{58EF5EC1-265E-40FB-8FDB-C3AF7E1D6BCB}" type="presOf" srcId="{8798F465-9651-483B-9A68-DE08E40AC378}" destId="{FC37D395-D3ED-412A-855B-DB8679AFEC41}" srcOrd="1" destOrd="0" presId="urn:microsoft.com/office/officeart/2005/8/layout/radial5"/>
    <dgm:cxn modelId="{E54C9F2C-98A2-40D2-A46C-B0533879FC6F}" srcId="{898439D5-F212-4B33-9ADC-77C7D8ADEB6F}" destId="{D590C505-EE2D-4508-9C39-EBCAB9ED9BB0}" srcOrd="2" destOrd="0" parTransId="{7119EE91-78BA-4546-B8A4-D329D3B3ED8B}" sibTransId="{BF8B868D-D565-4EE1-B7C2-7A2979773FD8}"/>
    <dgm:cxn modelId="{205E7E69-B613-4EA0-8729-907EB06E2755}" type="presOf" srcId="{2EC8BAA1-ED87-4EE6-8619-3CC5D5B8A05F}" destId="{C22B3035-4049-4655-A92D-706C425DB8C0}" srcOrd="0" destOrd="0" presId="urn:microsoft.com/office/officeart/2005/8/layout/radial5"/>
    <dgm:cxn modelId="{8FC46322-861A-4DAD-ABFD-17D8A20A3BC3}" srcId="{898439D5-F212-4B33-9ADC-77C7D8ADEB6F}" destId="{21CD66B4-1131-4788-924E-1AC37B5B887C}" srcOrd="0" destOrd="0" parTransId="{23A767F7-B5AA-4737-828C-2AED2DA96106}" sibTransId="{9C8D4F94-280F-41CB-9287-974C8A46ECBE}"/>
    <dgm:cxn modelId="{DD222DAE-35F3-403A-AB4E-FC6611626685}" type="presOf" srcId="{6A96B1F8-0550-4A44-B0CD-45BFDC602FF1}" destId="{5117F258-F850-4F70-8927-07F510DBE01A}" srcOrd="0" destOrd="0" presId="urn:microsoft.com/office/officeart/2005/8/layout/radial5"/>
    <dgm:cxn modelId="{4CB23063-DB7A-427F-99B5-BC84B326EC80}" srcId="{898439D5-F212-4B33-9ADC-77C7D8ADEB6F}" destId="{99B4FC50-59CD-4762-B8B8-966FDA5291E1}" srcOrd="3" destOrd="0" parTransId="{8CCC3E2A-EB6F-4078-AB25-DB0AF1FA9C59}" sibTransId="{5A1819F7-2577-4243-8167-300D2A53DAAD}"/>
    <dgm:cxn modelId="{417FC76B-73E5-4396-B27E-D5B64CED4EF4}" srcId="{898439D5-F212-4B33-9ADC-77C7D8ADEB6F}" destId="{C62317CC-E90B-4281-9A6C-0ED87D92E93F}" srcOrd="6" destOrd="0" parTransId="{43C39D28-79E9-4AA1-A15B-B4695A68648B}" sibTransId="{E0F8DD9C-289A-43CE-AEAE-CC836A55E16C}"/>
    <dgm:cxn modelId="{76F66A44-888A-4223-A055-282063771129}" srcId="{898439D5-F212-4B33-9ADC-77C7D8ADEB6F}" destId="{CE50C05B-4232-498B-BCE1-C497926E9773}" srcOrd="1" destOrd="0" parTransId="{0D0793FC-DB63-41E0-A5F5-460A48C6D03E}" sibTransId="{3B1CF250-717F-467C-9126-D9D9844EBEC6}"/>
    <dgm:cxn modelId="{08B7B332-7042-4109-850F-343FD2C40C5D}" type="presOf" srcId="{0D0793FC-DB63-41E0-A5F5-460A48C6D03E}" destId="{BA06BF1A-CE38-4FFB-8227-45ED7CEED683}" srcOrd="0" destOrd="0" presId="urn:microsoft.com/office/officeart/2005/8/layout/radial5"/>
    <dgm:cxn modelId="{6F49A6E8-A308-4846-9A43-AFDF27BFD26B}" srcId="{898439D5-F212-4B33-9ADC-77C7D8ADEB6F}" destId="{C23A57B2-B69F-4B4C-87BA-C51945DF2F01}" srcOrd="5" destOrd="0" parTransId="{2EC8BAA1-ED87-4EE6-8619-3CC5D5B8A05F}" sibTransId="{F7B5DE06-43F3-4F18-951F-2647215A3D24}"/>
    <dgm:cxn modelId="{6859C289-FEFC-451A-B385-AED352291170}" type="presParOf" srcId="{09661878-77C1-4FBA-A1BB-3C22E7E27967}" destId="{BBB52447-E2D8-4E19-A65E-6FFC36CA1704}" srcOrd="0" destOrd="0" presId="urn:microsoft.com/office/officeart/2005/8/layout/radial5"/>
    <dgm:cxn modelId="{2E1F9D4B-A474-4325-A367-FDBB8210FBE7}" type="presParOf" srcId="{09661878-77C1-4FBA-A1BB-3C22E7E27967}" destId="{71C3D64E-D9A6-4FE8-BE9D-BFE05CDD6EF1}" srcOrd="1" destOrd="0" presId="urn:microsoft.com/office/officeart/2005/8/layout/radial5"/>
    <dgm:cxn modelId="{CADBA1BB-C3A8-4294-9C1D-B6B946EAF55C}" type="presParOf" srcId="{71C3D64E-D9A6-4FE8-BE9D-BFE05CDD6EF1}" destId="{1D0A0E26-6302-4F8B-8155-EC9A3E5086A5}" srcOrd="0" destOrd="0" presId="urn:microsoft.com/office/officeart/2005/8/layout/radial5"/>
    <dgm:cxn modelId="{6CBB62A9-0A7E-4D6A-B181-1C0C067B7A68}" type="presParOf" srcId="{09661878-77C1-4FBA-A1BB-3C22E7E27967}" destId="{1FC996B4-277D-424D-B113-615A00EF0249}" srcOrd="2" destOrd="0" presId="urn:microsoft.com/office/officeart/2005/8/layout/radial5"/>
    <dgm:cxn modelId="{2BDA8EE3-836F-4F2F-A98B-77F1441B1253}" type="presParOf" srcId="{09661878-77C1-4FBA-A1BB-3C22E7E27967}" destId="{BA06BF1A-CE38-4FFB-8227-45ED7CEED683}" srcOrd="3" destOrd="0" presId="urn:microsoft.com/office/officeart/2005/8/layout/radial5"/>
    <dgm:cxn modelId="{13894099-4A1A-45B4-B773-D4022EBED05C}" type="presParOf" srcId="{BA06BF1A-CE38-4FFB-8227-45ED7CEED683}" destId="{32FB2973-7C67-4D6C-B4EA-5397A7E045B2}" srcOrd="0" destOrd="0" presId="urn:microsoft.com/office/officeart/2005/8/layout/radial5"/>
    <dgm:cxn modelId="{336A7D74-8D30-44FB-9CA6-E7FF48E089A9}" type="presParOf" srcId="{09661878-77C1-4FBA-A1BB-3C22E7E27967}" destId="{518B9A74-A646-4017-A82E-3BAFFE17226C}" srcOrd="4" destOrd="0" presId="urn:microsoft.com/office/officeart/2005/8/layout/radial5"/>
    <dgm:cxn modelId="{08B202B9-98D2-47EC-9492-71CB41F0BAC5}" type="presParOf" srcId="{09661878-77C1-4FBA-A1BB-3C22E7E27967}" destId="{476ED770-7EE4-4319-9147-14C0AA94BDE5}" srcOrd="5" destOrd="0" presId="urn:microsoft.com/office/officeart/2005/8/layout/radial5"/>
    <dgm:cxn modelId="{B126475E-EC1C-42EE-B296-2B828CE5F2D4}" type="presParOf" srcId="{476ED770-7EE4-4319-9147-14C0AA94BDE5}" destId="{9ED2DF08-7537-4BF7-AE90-6B491DDDF5D3}" srcOrd="0" destOrd="0" presId="urn:microsoft.com/office/officeart/2005/8/layout/radial5"/>
    <dgm:cxn modelId="{69BC6B3C-AF7F-41CF-8A8A-62A11520A937}" type="presParOf" srcId="{09661878-77C1-4FBA-A1BB-3C22E7E27967}" destId="{33673205-3D41-4B3C-8AE7-91A0C7317AEB}" srcOrd="6" destOrd="0" presId="urn:microsoft.com/office/officeart/2005/8/layout/radial5"/>
    <dgm:cxn modelId="{C0A4B662-8DF4-44D0-B2B3-AAD04112E8AF}" type="presParOf" srcId="{09661878-77C1-4FBA-A1BB-3C22E7E27967}" destId="{72ED025A-B79E-45E7-B5A0-419892EEE4E6}" srcOrd="7" destOrd="0" presId="urn:microsoft.com/office/officeart/2005/8/layout/radial5"/>
    <dgm:cxn modelId="{7FBD438B-7FE4-46F8-BC3C-3E72081991C7}" type="presParOf" srcId="{72ED025A-B79E-45E7-B5A0-419892EEE4E6}" destId="{A66FB268-5B16-4A74-9CC2-6323A9654446}" srcOrd="0" destOrd="0" presId="urn:microsoft.com/office/officeart/2005/8/layout/radial5"/>
    <dgm:cxn modelId="{8B236145-CCB3-4444-8148-5398C82E5DC6}" type="presParOf" srcId="{09661878-77C1-4FBA-A1BB-3C22E7E27967}" destId="{97E4E772-200D-4AB5-A54E-A99EB9267401}" srcOrd="8" destOrd="0" presId="urn:microsoft.com/office/officeart/2005/8/layout/radial5"/>
    <dgm:cxn modelId="{569AA4E4-FEF9-43E4-8EF1-F6873B714E00}" type="presParOf" srcId="{09661878-77C1-4FBA-A1BB-3C22E7E27967}" destId="{B62E3B31-3B87-41F0-A44E-0CAC20298B8D}" srcOrd="9" destOrd="0" presId="urn:microsoft.com/office/officeart/2005/8/layout/radial5"/>
    <dgm:cxn modelId="{26639B37-FDA7-4527-BD50-D1DD9B36A97D}" type="presParOf" srcId="{B62E3B31-3B87-41F0-A44E-0CAC20298B8D}" destId="{FC37D395-D3ED-412A-855B-DB8679AFEC41}" srcOrd="0" destOrd="0" presId="urn:microsoft.com/office/officeart/2005/8/layout/radial5"/>
    <dgm:cxn modelId="{A094BA61-DDB1-4F0B-9A37-81978530B312}" type="presParOf" srcId="{09661878-77C1-4FBA-A1BB-3C22E7E27967}" destId="{5117F258-F850-4F70-8927-07F510DBE01A}" srcOrd="10" destOrd="0" presId="urn:microsoft.com/office/officeart/2005/8/layout/radial5"/>
    <dgm:cxn modelId="{0DF0DD6C-3622-487B-B905-250FD98E9CEF}" type="presParOf" srcId="{09661878-77C1-4FBA-A1BB-3C22E7E27967}" destId="{C22B3035-4049-4655-A92D-706C425DB8C0}" srcOrd="11" destOrd="0" presId="urn:microsoft.com/office/officeart/2005/8/layout/radial5"/>
    <dgm:cxn modelId="{42909E4C-7C0F-4774-B557-97B128D5B85D}" type="presParOf" srcId="{C22B3035-4049-4655-A92D-706C425DB8C0}" destId="{909026CE-0586-4111-A3A2-9EEEB4941F3C}" srcOrd="0" destOrd="0" presId="urn:microsoft.com/office/officeart/2005/8/layout/radial5"/>
    <dgm:cxn modelId="{6A004804-7722-431B-91D7-C0FAC8861529}" type="presParOf" srcId="{09661878-77C1-4FBA-A1BB-3C22E7E27967}" destId="{86716D12-5975-4D40-A18F-5374E59FD904}" srcOrd="12" destOrd="0" presId="urn:microsoft.com/office/officeart/2005/8/layout/radial5"/>
    <dgm:cxn modelId="{FCE0D1AC-56BA-4869-A90D-AE8C7E4B9209}" type="presParOf" srcId="{09661878-77C1-4FBA-A1BB-3C22E7E27967}" destId="{FF9ED5D2-A35F-4D22-9F7D-7057F100451A}" srcOrd="13" destOrd="0" presId="urn:microsoft.com/office/officeart/2005/8/layout/radial5"/>
    <dgm:cxn modelId="{8EE1F8F9-24AE-48C1-85E4-BF71689BD103}" type="presParOf" srcId="{FF9ED5D2-A35F-4D22-9F7D-7057F100451A}" destId="{1CD4B2E1-E006-499D-BD33-3AF25295FEFE}" srcOrd="0" destOrd="0" presId="urn:microsoft.com/office/officeart/2005/8/layout/radial5"/>
    <dgm:cxn modelId="{91D8C522-EBFA-455E-822D-BDE959B5B40D}" type="presParOf" srcId="{09661878-77C1-4FBA-A1BB-3C22E7E27967}" destId="{B0ADB6C5-74C8-40C5-A0A4-55AE0635C2C4}" srcOrd="14" destOrd="0" presId="urn:microsoft.com/office/officeart/2005/8/layout/radial5"/>
  </dgm:cxnLst>
  <dgm:bg>
    <a:solidFill>
      <a:schemeClr val="bg2">
        <a:lumMod val="9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52447-E2D8-4E19-A65E-6FFC36CA1704}">
      <dsp:nvSpPr>
        <dsp:cNvPr id="0" name=""/>
        <dsp:cNvSpPr/>
      </dsp:nvSpPr>
      <dsp:spPr>
        <a:xfrm>
          <a:off x="2702826" y="1981176"/>
          <a:ext cx="2554977" cy="232188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076994" y="2321208"/>
        <a:ext cx="1806641" cy="1641823"/>
      </dsp:txXfrm>
    </dsp:sp>
    <dsp:sp modelId="{71C3D64E-D9A6-4FE8-BE9D-BFE05CDD6EF1}">
      <dsp:nvSpPr>
        <dsp:cNvPr id="0" name=""/>
        <dsp:cNvSpPr/>
      </dsp:nvSpPr>
      <dsp:spPr>
        <a:xfrm rot="16403831">
          <a:off x="4004274" y="1588559"/>
          <a:ext cx="100625" cy="604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 pitchFamily="2" charset="0"/>
            <a:cs typeface="NikoshBAN" pitchFamily="2" charset="0"/>
          </a:endParaRPr>
        </a:p>
      </dsp:txBody>
      <dsp:txXfrm>
        <a:off x="4018473" y="1724579"/>
        <a:ext cx="70438" cy="362858"/>
      </dsp:txXfrm>
    </dsp:sp>
    <dsp:sp modelId="{1FC996B4-277D-424D-B113-615A00EF0249}">
      <dsp:nvSpPr>
        <dsp:cNvPr id="0" name=""/>
        <dsp:cNvSpPr/>
      </dsp:nvSpPr>
      <dsp:spPr>
        <a:xfrm>
          <a:off x="3126323" y="-190706"/>
          <a:ext cx="1985787" cy="1985787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জন্মঃ২৭ ডিসেম্বর ১৯৩৫ কুঁড়িগ্রামে</a:t>
          </a: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417135" y="100106"/>
        <a:ext cx="1404163" cy="1404163"/>
      </dsp:txXfrm>
    </dsp:sp>
    <dsp:sp modelId="{BA06BF1A-CE38-4FFB-8227-45ED7CEED683}">
      <dsp:nvSpPr>
        <dsp:cNvPr id="0" name=""/>
        <dsp:cNvSpPr/>
      </dsp:nvSpPr>
      <dsp:spPr>
        <a:xfrm rot="19535837">
          <a:off x="5046421" y="2048135"/>
          <a:ext cx="179764" cy="604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 pitchFamily="2" charset="0"/>
            <a:cs typeface="NikoshBAN" pitchFamily="2" charset="0"/>
          </a:endParaRPr>
        </a:p>
      </dsp:txBody>
      <dsp:txXfrm>
        <a:off x="5051137" y="2184323"/>
        <a:ext cx="125835" cy="362858"/>
      </dsp:txXfrm>
    </dsp:sp>
    <dsp:sp modelId="{518B9A74-A646-4017-A82E-3BAFFE17226C}">
      <dsp:nvSpPr>
        <dsp:cNvPr id="0" name=""/>
        <dsp:cNvSpPr/>
      </dsp:nvSpPr>
      <dsp:spPr>
        <a:xfrm>
          <a:off x="5105400" y="685801"/>
          <a:ext cx="2001299" cy="2001299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পিতাঃডাঃসৈয়দ সিদ্দিক হুসাইন মাতাঃসৈয়দা হালিমা খাতুন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5398483" y="978884"/>
        <a:ext cx="1415133" cy="1415133"/>
      </dsp:txXfrm>
    </dsp:sp>
    <dsp:sp modelId="{476ED770-7EE4-4319-9147-14C0AA94BDE5}">
      <dsp:nvSpPr>
        <dsp:cNvPr id="0" name=""/>
        <dsp:cNvSpPr/>
      </dsp:nvSpPr>
      <dsp:spPr>
        <a:xfrm rot="740025">
          <a:off x="5283871" y="3141833"/>
          <a:ext cx="156135" cy="604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 pitchFamily="2" charset="0"/>
            <a:cs typeface="NikoshBAN" pitchFamily="2" charset="0"/>
          </a:endParaRPr>
        </a:p>
      </dsp:txBody>
      <dsp:txXfrm>
        <a:off x="5284412" y="3257783"/>
        <a:ext cx="109295" cy="362858"/>
      </dsp:txXfrm>
    </dsp:sp>
    <dsp:sp modelId="{33673205-3D41-4B3C-8AE7-91A0C7317AEB}">
      <dsp:nvSpPr>
        <dsp:cNvPr id="0" name=""/>
        <dsp:cNvSpPr/>
      </dsp:nvSpPr>
      <dsp:spPr>
        <a:xfrm>
          <a:off x="5486392" y="2666994"/>
          <a:ext cx="2059089" cy="2059089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পুরস্কারঃএকুশে পদক,বাংলা একাডেমী পুরস্কার ইত্যাদি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5787939" y="2968541"/>
        <a:ext cx="1455995" cy="1455995"/>
      </dsp:txXfrm>
    </dsp:sp>
    <dsp:sp modelId="{72ED025A-B79E-45E7-B5A0-419892EEE4E6}">
      <dsp:nvSpPr>
        <dsp:cNvPr id="0" name=""/>
        <dsp:cNvSpPr/>
      </dsp:nvSpPr>
      <dsp:spPr>
        <a:xfrm rot="3790609">
          <a:off x="4504343" y="3982573"/>
          <a:ext cx="107680" cy="604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 pitchFamily="2" charset="0"/>
            <a:cs typeface="NikoshBAN" pitchFamily="2" charset="0"/>
          </a:endParaRPr>
        </a:p>
      </dsp:txBody>
      <dsp:txXfrm>
        <a:off x="4513207" y="4089112"/>
        <a:ext cx="75376" cy="362858"/>
      </dsp:txXfrm>
    </dsp:sp>
    <dsp:sp modelId="{97E4E772-200D-4AB5-A54E-A99EB9267401}">
      <dsp:nvSpPr>
        <dsp:cNvPr id="0" name=""/>
        <dsp:cNvSpPr/>
      </dsp:nvSpPr>
      <dsp:spPr>
        <a:xfrm>
          <a:off x="4038595" y="4267196"/>
          <a:ext cx="2065749" cy="2065749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কাব্যঃএকদা এক রাজ্যে,অগ্নি ও      জলের কবিতা, রাজনৈতিক কবিতা </a:t>
          </a: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ইত্যাদি</a:t>
          </a:r>
          <a:endParaRPr lang="en-US" sz="20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4341117" y="4569718"/>
        <a:ext cx="1460705" cy="1460705"/>
      </dsp:txXfrm>
    </dsp:sp>
    <dsp:sp modelId="{B62E3B31-3B87-41F0-A44E-0CAC20298B8D}">
      <dsp:nvSpPr>
        <dsp:cNvPr id="0" name=""/>
        <dsp:cNvSpPr/>
      </dsp:nvSpPr>
      <dsp:spPr>
        <a:xfrm rot="7228311">
          <a:off x="3241384" y="3975233"/>
          <a:ext cx="141647" cy="604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 pitchFamily="2" charset="0"/>
            <a:cs typeface="NikoshBAN" pitchFamily="2" charset="0"/>
          </a:endParaRPr>
        </a:p>
      </dsp:txBody>
      <dsp:txXfrm rot="10800000">
        <a:off x="3273406" y="4077874"/>
        <a:ext cx="99153" cy="362858"/>
      </dsp:txXfrm>
    </dsp:sp>
    <dsp:sp modelId="{5117F258-F850-4F70-8927-07F510DBE01A}">
      <dsp:nvSpPr>
        <dsp:cNvPr id="0" name=""/>
        <dsp:cNvSpPr/>
      </dsp:nvSpPr>
      <dsp:spPr>
        <a:xfrm>
          <a:off x="1600200" y="4267196"/>
          <a:ext cx="2214852" cy="2075898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BD" sz="20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গল্পঃশীত বিকেল,রক্তগোলাপ,জলেশ্বরীর গল্পগুলো ইত্যাদি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1924558" y="4571204"/>
        <a:ext cx="1566136" cy="1467882"/>
      </dsp:txXfrm>
    </dsp:sp>
    <dsp:sp modelId="{C22B3035-4049-4655-A92D-706C425DB8C0}">
      <dsp:nvSpPr>
        <dsp:cNvPr id="0" name=""/>
        <dsp:cNvSpPr/>
      </dsp:nvSpPr>
      <dsp:spPr>
        <a:xfrm rot="10300275">
          <a:off x="2509940" y="3044102"/>
          <a:ext cx="148811" cy="604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 pitchFamily="2" charset="0"/>
            <a:cs typeface="NikoshBAN" pitchFamily="2" charset="0"/>
          </a:endParaRPr>
        </a:p>
      </dsp:txBody>
      <dsp:txXfrm rot="10800000">
        <a:off x="2554348" y="3161822"/>
        <a:ext cx="104168" cy="362858"/>
      </dsp:txXfrm>
    </dsp:sp>
    <dsp:sp modelId="{86716D12-5975-4D40-A18F-5374E59FD904}">
      <dsp:nvSpPr>
        <dsp:cNvPr id="0" name=""/>
        <dsp:cNvSpPr/>
      </dsp:nvSpPr>
      <dsp:spPr>
        <a:xfrm>
          <a:off x="457197" y="2514595"/>
          <a:ext cx="1994591" cy="1994591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 উপন্যাসঃবৃষ্টি ও বিদ্রোহীগণ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749298" y="2806696"/>
        <a:ext cx="1410389" cy="1410389"/>
      </dsp:txXfrm>
    </dsp:sp>
    <dsp:sp modelId="{FF9ED5D2-A35F-4D22-9F7D-7057F100451A}">
      <dsp:nvSpPr>
        <dsp:cNvPr id="0" name=""/>
        <dsp:cNvSpPr/>
      </dsp:nvSpPr>
      <dsp:spPr>
        <a:xfrm rot="13163327">
          <a:off x="2880322" y="1988277"/>
          <a:ext cx="125988" cy="604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0800000">
        <a:off x="2913825" y="2121222"/>
        <a:ext cx="88192" cy="362858"/>
      </dsp:txXfrm>
    </dsp:sp>
    <dsp:sp modelId="{B0ADB6C5-74C8-40C5-A0A4-55AE0635C2C4}">
      <dsp:nvSpPr>
        <dsp:cNvPr id="0" name=""/>
        <dsp:cNvSpPr/>
      </dsp:nvSpPr>
      <dsp:spPr>
        <a:xfrm>
          <a:off x="1002626" y="489290"/>
          <a:ext cx="2074922" cy="2119489"/>
        </a:xfrm>
        <a:prstGeom prst="flowChartConnector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নাটকঃপায়ের আওয়াজ পাওয়া যায়,নূরুলদীনের সারাজীবন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1306491" y="799682"/>
        <a:ext cx="1467192" cy="1498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AFCF4-B8A3-47BB-854A-90A691EF8845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0188" y="1143000"/>
            <a:ext cx="3857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851E2-A1F7-45DE-9094-CCD14BD9DD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3317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0188" y="1143000"/>
            <a:ext cx="38576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851E2-A1F7-45DE-9094-CCD14BD9DDC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379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7187"/>
            <a:ext cx="7772400" cy="254677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42174"/>
            <a:ext cx="6858000" cy="176614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B7DE-FC50-4FF9-9B90-00D6D2AEF86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3CB9-CB2B-4C85-AC79-2AF69C808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703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B7DE-FC50-4FF9-9B90-00D6D2AEF86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3CB9-CB2B-4C85-AC79-2AF69C808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866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89467"/>
            <a:ext cx="1971675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89467"/>
            <a:ext cx="5800725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B7DE-FC50-4FF9-9B90-00D6D2AEF86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3CB9-CB2B-4C85-AC79-2AF69C808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657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B7DE-FC50-4FF9-9B90-00D6D2AEF86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3CB9-CB2B-4C85-AC79-2AF69C808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587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823722"/>
            <a:ext cx="7886700" cy="304291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895429"/>
            <a:ext cx="7886700" cy="16001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B7DE-FC50-4FF9-9B90-00D6D2AEF86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3CB9-CB2B-4C85-AC79-2AF69C808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207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947333"/>
            <a:ext cx="388620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947333"/>
            <a:ext cx="388620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B7DE-FC50-4FF9-9B90-00D6D2AEF86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3CB9-CB2B-4C85-AC79-2AF69C808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45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9468"/>
            <a:ext cx="788670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793241"/>
            <a:ext cx="3868340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72080"/>
            <a:ext cx="3868340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793241"/>
            <a:ext cx="3887391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672080"/>
            <a:ext cx="3887391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B7DE-FC50-4FF9-9B90-00D6D2AEF86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3CB9-CB2B-4C85-AC79-2AF69C808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762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B7DE-FC50-4FF9-9B90-00D6D2AEF86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3CB9-CB2B-4C85-AC79-2AF69C808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684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B7DE-FC50-4FF9-9B90-00D6D2AEF86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3CB9-CB2B-4C85-AC79-2AF69C808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825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7680"/>
            <a:ext cx="2949178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53255"/>
            <a:ext cx="4629150" cy="51985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94560"/>
            <a:ext cx="2949178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B7DE-FC50-4FF9-9B90-00D6D2AEF86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3CB9-CB2B-4C85-AC79-2AF69C808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224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7680"/>
            <a:ext cx="2949178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053255"/>
            <a:ext cx="4629150" cy="519853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94560"/>
            <a:ext cx="2949178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B7DE-FC50-4FF9-9B90-00D6D2AEF86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3CB9-CB2B-4C85-AC79-2AF69C808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755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9468"/>
            <a:ext cx="788670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47333"/>
            <a:ext cx="788670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780108"/>
            <a:ext cx="20574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B7DE-FC50-4FF9-9B90-00D6D2AEF86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780108"/>
            <a:ext cx="30861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780108"/>
            <a:ext cx="20574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83CB9-CB2B-4C85-AC79-2AF69C808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986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295" y="74109"/>
            <a:ext cx="8848923" cy="65095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295" y="4130040"/>
            <a:ext cx="8020049" cy="31547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99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199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bn-BD" sz="115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en-US" sz="115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955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33400"/>
            <a:ext cx="4481107" cy="6324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648200" y="491836"/>
            <a:ext cx="4495800" cy="6324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04358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4428564" cy="6248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74420" y="533400"/>
            <a:ext cx="4269581" cy="6248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89799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Doel-1612i3\Desktop\ff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6320" y="272716"/>
            <a:ext cx="4191000" cy="2971800"/>
          </a:xfrm>
          <a:prstGeom prst="rect">
            <a:avLst/>
          </a:prstGeom>
          <a:noFill/>
        </p:spPr>
      </p:pic>
      <p:pic>
        <p:nvPicPr>
          <p:cNvPr id="3" name="Picture 3" descr="C:\Users\Doel-1612i3\Desktop\m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24100" y="3598244"/>
            <a:ext cx="4038600" cy="3276600"/>
          </a:xfrm>
          <a:prstGeom prst="rect">
            <a:avLst/>
          </a:prstGeom>
          <a:noFill/>
        </p:spPr>
      </p:pic>
      <p:pic>
        <p:nvPicPr>
          <p:cNvPr id="5" name="Picture 5" descr="C:\Users\Doel-1612i3\Desktop\q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48916"/>
            <a:ext cx="4114800" cy="2895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536995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2347" y="461963"/>
            <a:ext cx="2436207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4800" b="1" i="1" spc="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i="1" u="sng" spc="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4800" b="1" i="1" u="sng" spc="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81000" y="1592998"/>
            <a:ext cx="2590800" cy="1524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আলপথ</a:t>
            </a:r>
            <a:endParaRPr lang="en-US" sz="5400" dirty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324599" y="1631097"/>
            <a:ext cx="2438400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জমির সীমানার পথ </a:t>
            </a:r>
            <a:endParaRPr lang="en-US" sz="32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" y="3429000"/>
            <a:ext cx="2743200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ডিঙা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324600" y="3505200"/>
            <a:ext cx="2590800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নৌকা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04800" y="5334000"/>
            <a:ext cx="2590800" cy="1524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দেউল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400800" y="5410200"/>
            <a:ext cx="2590800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দেবালয়</a:t>
            </a:r>
            <a:endParaRPr lang="en-US" sz="4800" dirty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44515" y="3505200"/>
            <a:ext cx="2743200" cy="16002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44251" y="1359636"/>
            <a:ext cx="2734303" cy="1976438"/>
          </a:xfrm>
          <a:prstGeom prst="ellipse">
            <a:avLst/>
          </a:prstGeom>
          <a:ln>
            <a:solidFill>
              <a:srgbClr val="7030A0"/>
            </a:solidFill>
          </a:ln>
          <a:effectLst>
            <a:softEdge rad="112500"/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0740" y="5334000"/>
            <a:ext cx="2466975" cy="1847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829337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/>
      <p:bldP spid="8" grpId="0"/>
      <p:bldP spid="9" grpId="0"/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5849"/>
            <a:ext cx="9144000" cy="12838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67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7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01241"/>
            <a:ext cx="9144000" cy="48310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কবিতার মূলভাব ব্যাখ্যা কর।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98537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395087"/>
            <a:ext cx="8884920" cy="70780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8274" y="1212621"/>
            <a:ext cx="2550694" cy="29357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1263" y="1212621"/>
            <a:ext cx="2823410" cy="29357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898359" y="4334251"/>
            <a:ext cx="1331495" cy="4557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চিত্রঃ ১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79958" y="4334252"/>
            <a:ext cx="1267326" cy="3689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চিত্রঃ ২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1262" y="4889146"/>
            <a:ext cx="8309811" cy="181645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বৌদ্ধবিহার কোথায় অবস্থিত?</a:t>
            </a:r>
          </a:p>
          <a:p>
            <a:pPr algn="just"/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“সবার উপরে মানুষ সত্য তাহার উপরে নাই” এই উক্তি দ্বারা কি বুঝানো হয়েছে?</a:t>
            </a:r>
          </a:p>
          <a:p>
            <a:pPr algn="just"/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উদ্দীপক এবং আমার পরিচয় কবিতার সাদৃশ্য নির্ণয় কর।</a:t>
            </a:r>
          </a:p>
          <a:p>
            <a:pPr algn="just"/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উদ্দীপকটি আমার পরিচয় কবিতার খন্ডাংশ মাত্র পূর্ণচিত্র নয়– যুক্তি সহ লিখ।</a:t>
            </a:r>
          </a:p>
        </p:txBody>
      </p:sp>
    </p:spTree>
    <p:extLst>
      <p:ext uri="{BB962C8B-B14F-4D97-AF65-F5344CB8AC3E}">
        <p14:creationId xmlns:p14="http://schemas.microsoft.com/office/powerpoint/2010/main" xmlns="" val="20381815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8457"/>
            <a:ext cx="8077200" cy="1199503"/>
          </a:xfrm>
          <a:noFill/>
        </p:spPr>
        <p:txBody>
          <a:bodyPr>
            <a:normAutofit/>
          </a:bodyPr>
          <a:lstStyle/>
          <a:p>
            <a:r>
              <a:rPr lang="bn-BD" dirty="0" smtClean="0"/>
              <a:t>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7200" dirty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23924"/>
            <a:ext cx="9144000" cy="374743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33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বাংলাদেশ </a:t>
            </a:r>
            <a:r>
              <a:rPr lang="bn-BD" sz="3300" dirty="0">
                <a:latin typeface="NikoshBAN" panose="02000000000000000000" pitchFamily="2" charset="0"/>
                <a:cs typeface="NikoshBAN" panose="02000000000000000000" pitchFamily="2" charset="0"/>
              </a:rPr>
              <a:t>নামক স্বাধীন সার্বভৌম রাষ্ট্র ও জাতিসত্তা প্রতিষ্টার পশ্চাতে আছে সমৃদ্ধএক ইতিহাস। এ উক্তির পক্ষে যুক্তি দাও</a:t>
            </a:r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77335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799" y="1023798"/>
            <a:ext cx="5215398" cy="37439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65132" y="4767714"/>
            <a:ext cx="32324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99848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0" y="1915518"/>
            <a:ext cx="9144000" cy="41727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রোখশানা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বেগম</a:t>
            </a:r>
            <a:endParaRPr lang="en-US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বুরুঙ্গা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ইকবাল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হাইস্কুল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ওসমানী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নগর,সিলেট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মোবাইলঃ০১৭১০-৮০৯৫৬৬</a:t>
            </a:r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82298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07920"/>
            <a:ext cx="9144000" cy="32316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 নবম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১ম পত্র (কবিতা)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শিক্ষাথীর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সংখ্যাঃ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88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০2</a:t>
            </a:r>
            <a:r>
              <a:rPr lang="bn-BD" sz="3600" smtClean="0"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4688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29083314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1240"/>
            <a:ext cx="9144000" cy="1813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5400" dirty="0" smtClean="0"/>
              <a:t>  </a:t>
            </a:r>
            <a:r>
              <a:rPr lang="en-US" sz="5400" dirty="0" smtClean="0"/>
              <a:t>           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79320"/>
            <a:ext cx="9144000" cy="5135880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dirty="0" smtClean="0"/>
              <a:t> </a:t>
            </a:r>
          </a:p>
          <a:p>
            <a:pPr marL="0" indent="0">
              <a:buNone/>
            </a:pPr>
            <a:r>
              <a:rPr lang="bn-BD" dirty="0" smtClean="0"/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সৈয়দ শামসুল হকের পরিচয় বলতে পারবে।</a:t>
            </a:r>
          </a:p>
          <a:p>
            <a:pPr marL="0" indent="0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২। নতুন শব্দের অর্থ লিখতে পারবে।</a:t>
            </a:r>
          </a:p>
          <a:p>
            <a:pPr marL="0" indent="0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৩। কবিতার মূলভাব ব্যাখ্যা করতে পারবে।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49812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7978" y="373426"/>
            <a:ext cx="4470552" cy="115916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পাঠ পরিকল্পনা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9695780"/>
              </p:ext>
            </p:extLst>
          </p:nvPr>
        </p:nvGraphicFramePr>
        <p:xfrm>
          <a:off x="299071" y="1812758"/>
          <a:ext cx="8622325" cy="5266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3444"/>
                <a:gridCol w="1571962"/>
                <a:gridCol w="2945521"/>
                <a:gridCol w="1332752"/>
                <a:gridCol w="2258646"/>
              </a:tblGrid>
              <a:tr h="230949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ধাপ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কার্যক্রম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সময়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উপকরণ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904604">
                <a:tc>
                  <a:txBody>
                    <a:bodyPr/>
                    <a:lstStyle/>
                    <a:p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১                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প্রস্তুতি                  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কুশল বিনিময় +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শ্রেণি বিন্যাস + পূর্বজ্ঞান যাচাই +পাঠ ঘোষণা।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মিঃ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চক বোর্ড,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D.C.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6640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ফল -১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নিরব পাঠ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 মাইণ্ড ম্যাপিং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৭ মিঃ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পাঠ্যবই 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D.C.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506186">
                <a:tc>
                  <a:txBody>
                    <a:bodyPr/>
                    <a:lstStyle/>
                    <a:p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ফল -২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ব্রেইনস্ট্রমিং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 জোড়ায় কাজ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৮মিঃ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D.C.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51014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ফল -৩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দলীয় কাজ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১২মিঃ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516718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৩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মূল্যায়ন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একক কাজ [ সৃজনশীল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প্রশ্ন।]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১৫ মিঃ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D.C.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943095">
                <a:tc>
                  <a:txBody>
                    <a:bodyPr/>
                    <a:lstStyle/>
                    <a:p>
                      <a:pPr algn="just"/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বাড়ির কাজ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বাড়ির কাজ প্রদান ও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পাঠ সমাপ্তি।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৩ মিঃ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চক বোর্ড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504446">
                <a:tc>
                  <a:txBody>
                    <a:bodyPr/>
                    <a:lstStyle/>
                    <a:p>
                      <a:endParaRPr lang="en-US" sz="3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99919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760" y="931841"/>
            <a:ext cx="8778240" cy="5549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1397794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> </a:t>
            </a:r>
            <a:br>
              <a:rPr lang="bn-BD" dirty="0" smtClean="0"/>
            </a:b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92150" y="6015789"/>
            <a:ext cx="7886700" cy="931905"/>
          </a:xfrm>
          <a:prstGeom prst="rect">
            <a:avLst/>
          </a:prstGeom>
        </p:spPr>
        <p:txBody>
          <a:bodyPr vert="horz" lIns="68580" tIns="34290" rIns="68580" bIns="3429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3300" dirty="0" smtClean="0"/>
              <a:t>, </a:t>
            </a:r>
            <a:r>
              <a:rPr lang="bn-BD" sz="3300" dirty="0"/>
              <a:t/>
            </a:r>
            <a:br>
              <a:rPr lang="bn-BD" sz="3300" dirty="0"/>
            </a:br>
            <a:endParaRPr lang="en-US" sz="3300" dirty="0"/>
          </a:p>
        </p:txBody>
      </p:sp>
      <p:sp>
        <p:nvSpPr>
          <p:cNvPr id="3" name="Oval Callout 2"/>
          <p:cNvSpPr/>
          <p:nvPr/>
        </p:nvSpPr>
        <p:spPr>
          <a:xfrm>
            <a:off x="384291" y="1408359"/>
            <a:ext cx="3713480" cy="1828800"/>
          </a:xfrm>
          <a:prstGeom prst="wedgeEllipseCallout">
            <a:avLst>
              <a:gd name="adj1" fmla="val 65088"/>
              <a:gd name="adj2" fmla="val 86666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আমার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234968" y="3525307"/>
            <a:ext cx="3713480" cy="1828800"/>
          </a:xfrm>
          <a:prstGeom prst="wedgeEllipseCallout">
            <a:avLst>
              <a:gd name="adj1" fmla="val 70423"/>
              <a:gd name="adj2" fmla="val 76666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 কথা বলতে পারি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05210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139440"/>
          </a:xfrm>
          <a:blipFill>
            <a:blip r:embed="rId2"/>
            <a:tile tx="0" ty="0" sx="100000" sy="100000" flip="none" algn="tl"/>
          </a:blipFill>
          <a:ln>
            <a:solidFill>
              <a:srgbClr val="CCCCFF"/>
            </a:solidFill>
          </a:ln>
        </p:spPr>
        <p:txBody>
          <a:bodyPr>
            <a:normAutofit/>
          </a:bodyPr>
          <a:lstStyle/>
          <a:p>
            <a:r>
              <a:rPr lang="bn-BD" sz="6000" dirty="0" smtClean="0"/>
              <a:t> </a:t>
            </a:r>
            <a:r>
              <a:rPr lang="en-US" sz="6000" dirty="0" smtClean="0"/>
              <a:t>       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76337"/>
            <a:ext cx="9143999" cy="455034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bn-BD" dirty="0" smtClean="0"/>
              <a:t>                            </a:t>
            </a:r>
          </a:p>
          <a:p>
            <a:pPr marL="0" indent="0" algn="just">
              <a:buNone/>
            </a:pP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আমার পরিচয়</a:t>
            </a:r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সৈয়দ শামসুল হক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42493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677516086"/>
              </p:ext>
            </p:extLst>
          </p:nvPr>
        </p:nvGraphicFramePr>
        <p:xfrm>
          <a:off x="0" y="0"/>
          <a:ext cx="9144000" cy="7160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318863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52447-E2D8-4E19-A65E-6FFC36CA1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BBB52447-E2D8-4E19-A65E-6FFC36CA17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C3D64E-D9A6-4FE8-BE9D-BFE05CDD6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71C3D64E-D9A6-4FE8-BE9D-BFE05CDD6E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C996B4-277D-424D-B113-615A00EF0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1FC996B4-277D-424D-B113-615A00EF02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06BF1A-CE38-4FFB-8227-45ED7CEED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BA06BF1A-CE38-4FFB-8227-45ED7CEED6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8B9A74-A646-4017-A82E-3BAFFE172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518B9A74-A646-4017-A82E-3BAFFE1722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6ED770-7EE4-4319-9147-14C0AA94B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476ED770-7EE4-4319-9147-14C0AA94BD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673205-3D41-4B3C-8AE7-91A0C7317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33673205-3D41-4B3C-8AE7-91A0C7317A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ED025A-B79E-45E7-B5A0-419892EEE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72ED025A-B79E-45E7-B5A0-419892EEE4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E4E772-200D-4AB5-A54E-A99EB9267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97E4E772-200D-4AB5-A54E-A99EB92674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2E3B31-3B87-41F0-A44E-0CAC20298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B62E3B31-3B87-41F0-A44E-0CAC20298B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17F258-F850-4F70-8927-07F510DBE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5117F258-F850-4F70-8927-07F510DBE0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2B3035-4049-4655-A92D-706C425DB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C22B3035-4049-4655-A92D-706C425DB8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716D12-5975-4D40-A18F-5374E59FD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86716D12-5975-4D40-A18F-5374E59FD9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9ED5D2-A35F-4D22-9F7D-7057F10045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FF9ED5D2-A35F-4D22-9F7D-7057F10045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ADB6C5-74C8-40C5-A0A4-55AE0635C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B0ADB6C5-74C8-40C5-A0A4-55AE0635C2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535680"/>
            <a:ext cx="5694193" cy="37795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08046" y="0"/>
            <a:ext cx="6035954" cy="37490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83480" y="3246120"/>
            <a:ext cx="2575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সোনা মসজিদ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5659" y="6638389"/>
            <a:ext cx="3190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বৌদ্ধ বিহার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0590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</TotalTime>
  <Words>321</Words>
  <Application>Microsoft Office PowerPoint</Application>
  <PresentationFormat>Custom</PresentationFormat>
  <Paragraphs>89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              শিখন ফল</vt:lpstr>
      <vt:lpstr>    পাঠ পরিকল্পনা</vt:lpstr>
      <vt:lpstr>  </vt:lpstr>
      <vt:lpstr>         আজকের পাঠ</vt:lpstr>
      <vt:lpstr>Slide 8</vt:lpstr>
      <vt:lpstr>Slide 9</vt:lpstr>
      <vt:lpstr>Slide 10</vt:lpstr>
      <vt:lpstr>Slide 11</vt:lpstr>
      <vt:lpstr>Slide 12</vt:lpstr>
      <vt:lpstr>Slide 13</vt:lpstr>
      <vt:lpstr>দলীয় কাজ</vt:lpstr>
      <vt:lpstr>Slide 15</vt:lpstr>
      <vt:lpstr>   বাড়ির কাজ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user</cp:lastModifiedBy>
  <cp:revision>128</cp:revision>
  <dcterms:created xsi:type="dcterms:W3CDTF">2014-10-16T06:29:35Z</dcterms:created>
  <dcterms:modified xsi:type="dcterms:W3CDTF">2020-03-17T09:53:20Z</dcterms:modified>
</cp:coreProperties>
</file>