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58" r:id="rId3"/>
    <p:sldId id="276" r:id="rId4"/>
    <p:sldId id="270" r:id="rId5"/>
    <p:sldId id="271" r:id="rId6"/>
    <p:sldId id="274" r:id="rId7"/>
    <p:sldId id="260" r:id="rId8"/>
    <p:sldId id="275" r:id="rId9"/>
    <p:sldId id="263" r:id="rId10"/>
    <p:sldId id="262" r:id="rId11"/>
    <p:sldId id="265" r:id="rId12"/>
    <p:sldId id="266" r:id="rId13"/>
    <p:sldId id="267" r:id="rId14"/>
    <p:sldId id="268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FD0FD"/>
    <a:srgbClr val="00FFFF"/>
    <a:srgbClr val="00FF00"/>
    <a:srgbClr val="CCFFFF"/>
    <a:srgbClr val="11CEFB"/>
    <a:srgbClr val="009900"/>
    <a:srgbClr val="336600"/>
    <a:srgbClr val="003300"/>
    <a:srgbClr val="A20F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896" autoAdjust="0"/>
  </p:normalViewPr>
  <p:slideViewPr>
    <p:cSldViewPr>
      <p:cViewPr>
        <p:scale>
          <a:sx n="45" d="100"/>
          <a:sy n="45" d="100"/>
        </p:scale>
        <p:origin x="-2106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38B9F-E1CD-470F-BEDC-21768E5E6412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0FBA7-FC99-42D8-9DFF-F8D03A73BF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0FBA7-FC99-42D8-9DFF-F8D03A73BFF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ppy+spring+happy+easter+beautiful+colored+butterflies+fly+in+greenery+and+Easter+Eggs+free+animation+gifs+ecards+clipart+photo+graphic+art+ideas+decoration+websites+background+blogger+free+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1" y="1239157"/>
            <a:ext cx="5638800" cy="4094843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990600" y="5537537"/>
            <a:ext cx="7010400" cy="101566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>
                  <a:solidFill>
                    <a:srgbClr val="C00000"/>
                  </a:solidFill>
                </a:ln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অনেক অনেক অভিনন্দন </a:t>
            </a:r>
            <a:endParaRPr lang="en-US" sz="6000" dirty="0">
              <a:ln>
                <a:solidFill>
                  <a:srgbClr val="C00000"/>
                </a:solidFill>
              </a:ln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83"/>
            </a:avLst>
          </a:prstGeom>
          <a:solidFill>
            <a:srgbClr val="A20FF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 descr="E:\PICTURE\FLOWERS GIF\44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54" y="304800"/>
            <a:ext cx="1630274" cy="1524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3" descr="E:\PICTURE\FLOWERS GIF\44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710" y="304800"/>
            <a:ext cx="1548761" cy="1447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Brace 1"/>
          <p:cNvSpPr/>
          <p:nvPr/>
        </p:nvSpPr>
        <p:spPr>
          <a:xfrm>
            <a:off x="7848600" y="-1600200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6800" y="5587425"/>
            <a:ext cx="7543800" cy="58477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অংক গুলো খাতায় তোল এবং দলে অংক গুলো ভাগ কর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105400" y="2438400"/>
            <a:ext cx="3581400" cy="2184975"/>
            <a:chOff x="1600200" y="2082225"/>
            <a:chExt cx="3581400" cy="2184975"/>
          </a:xfrm>
          <a:solidFill>
            <a:srgbClr val="00FF00"/>
          </a:solidFill>
        </p:grpSpPr>
        <p:sp>
          <p:nvSpPr>
            <p:cNvPr id="5" name="TextBox 4"/>
            <p:cNvSpPr txBox="1"/>
            <p:nvPr/>
          </p:nvSpPr>
          <p:spPr>
            <a:xfrm>
              <a:off x="1676400" y="2082225"/>
              <a:ext cx="1447800" cy="58477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32637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43400" y="2133600"/>
              <a:ext cx="838200" cy="58477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৩০৩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00200" y="2895600"/>
              <a:ext cx="1447800" cy="58477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৪৩৯৩২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Division 12"/>
            <p:cNvSpPr/>
            <p:nvPr/>
          </p:nvSpPr>
          <p:spPr>
            <a:xfrm>
              <a:off x="3200400" y="2971800"/>
              <a:ext cx="838200" cy="381000"/>
            </a:xfrm>
            <a:prstGeom prst="mathDivide">
              <a:avLst>
                <a:gd name="adj1" fmla="val 18066"/>
                <a:gd name="adj2" fmla="val 0"/>
                <a:gd name="adj3" fmla="val 13525"/>
              </a:avLst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43400" y="2920425"/>
              <a:ext cx="838200" cy="58477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৫২৩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00200" y="3657600"/>
              <a:ext cx="1447800" cy="58477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৫৭২৪৯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Division 15"/>
            <p:cNvSpPr/>
            <p:nvPr/>
          </p:nvSpPr>
          <p:spPr>
            <a:xfrm>
              <a:off x="3200400" y="3505200"/>
              <a:ext cx="838200" cy="762000"/>
            </a:xfrm>
            <a:prstGeom prst="mathDivide">
              <a:avLst>
                <a:gd name="adj1" fmla="val 6745"/>
                <a:gd name="adj2" fmla="val 0"/>
                <a:gd name="adj3" fmla="val 11760"/>
              </a:avLst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43400" y="3682425"/>
              <a:ext cx="838200" cy="58477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২২৮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Division 20"/>
            <p:cNvSpPr/>
            <p:nvPr/>
          </p:nvSpPr>
          <p:spPr>
            <a:xfrm>
              <a:off x="3200400" y="2286000"/>
              <a:ext cx="914400" cy="304800"/>
            </a:xfrm>
            <a:prstGeom prst="mathDivide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905000" y="457200"/>
            <a:ext cx="4953000" cy="707886"/>
          </a:xfrm>
          <a:prstGeom prst="rect">
            <a:avLst/>
          </a:prstGeom>
          <a:solidFill>
            <a:srgbClr val="0FD0FD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rame 2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29"/>
            </a:avLst>
          </a:prstGeom>
          <a:gradFill>
            <a:gsLst>
              <a:gs pos="10000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 descr="F:\School\IMG_20141029_140601.jpg"/>
          <p:cNvPicPr>
            <a:picLocks noChangeAspect="1" noChangeArrowheads="1"/>
          </p:cNvPicPr>
          <p:nvPr/>
        </p:nvPicPr>
        <p:blipFill>
          <a:blip r:embed="rId2" cstate="print"/>
          <a:srcRect t="15686"/>
          <a:stretch>
            <a:fillRect/>
          </a:stretch>
        </p:blipFill>
        <p:spPr bwMode="auto">
          <a:xfrm>
            <a:off x="363306" y="2133600"/>
            <a:ext cx="4589694" cy="2741023"/>
          </a:xfrm>
          <a:prstGeom prst="round2SameRect">
            <a:avLst>
              <a:gd name="adj1" fmla="val 34275"/>
              <a:gd name="adj2" fmla="val 19169"/>
            </a:avLst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48270"/>
            <a:ext cx="4953000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কাজ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5048071"/>
            <a:ext cx="5715000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তোমার পাঠ্য বইয়র ১১ নং পৃষ্ঠা খোল এবং ৭/৮ নং অংক দুইটি করে দেখাও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49"/>
            </a:avLst>
          </a:prstGeom>
          <a:gradFill>
            <a:gsLst>
              <a:gs pos="3500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1" descr="C:\Users\User\Desktop\জীবন্ত ছবি\IMG_20141029_141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0021" y="1661160"/>
            <a:ext cx="4061779" cy="3291840"/>
          </a:xfrm>
          <a:prstGeom prst="ellipse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40603"/>
            <a:ext cx="4267200" cy="83099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মূল্যায়ণ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914400" y="1524000"/>
            <a:ext cx="7620000" cy="722532"/>
            <a:chOff x="685800" y="1752600"/>
            <a:chExt cx="7620000" cy="722532"/>
          </a:xfrm>
          <a:solidFill>
            <a:srgbClr val="00B0F0"/>
          </a:solidFill>
        </p:grpSpPr>
        <p:sp>
          <p:nvSpPr>
            <p:cNvPr id="7" name="TextBox 6"/>
            <p:cNvSpPr txBox="1"/>
            <p:nvPr/>
          </p:nvSpPr>
          <p:spPr>
            <a:xfrm>
              <a:off x="4495800" y="1828801"/>
              <a:ext cx="38100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এখানে ভাজক কোনটি ?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85800" y="1752600"/>
              <a:ext cx="3585882" cy="672353"/>
              <a:chOff x="304800" y="914400"/>
              <a:chExt cx="3657600" cy="685800"/>
            </a:xfrm>
            <a:grpFill/>
          </p:grpSpPr>
          <p:sp>
            <p:nvSpPr>
              <p:cNvPr id="5" name="Division 4"/>
              <p:cNvSpPr/>
              <p:nvPr/>
            </p:nvSpPr>
            <p:spPr>
              <a:xfrm>
                <a:off x="2057400" y="914400"/>
                <a:ext cx="914400" cy="685800"/>
              </a:xfrm>
              <a:prstGeom prst="mathDivid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304800" y="990600"/>
                <a:ext cx="3657600" cy="533400"/>
                <a:chOff x="0" y="983261"/>
                <a:chExt cx="3657600" cy="533400"/>
              </a:xfrm>
              <a:grpFill/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2743200" y="983261"/>
                  <a:ext cx="914400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২৪৩ 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" name="TextBox 2"/>
                <p:cNvSpPr txBox="1"/>
                <p:nvPr/>
              </p:nvSpPr>
              <p:spPr>
                <a:xfrm>
                  <a:off x="568452" y="993441"/>
                  <a:ext cx="1219200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৭৫৯৪৫</a:t>
                  </a:r>
                  <a:r>
                    <a:rPr lang="bn-BD" sz="16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1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0" y="992054"/>
                  <a:ext cx="533400" cy="461665"/>
                </a:xfrm>
                <a:prstGeom prst="rect">
                  <a:avLst/>
                </a:prstGeom>
                <a:solidFill>
                  <a:srgbClr val="0FD0FD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400" dirty="0" smtClean="0"/>
                    <a:t>ক </a:t>
                  </a:r>
                  <a:endParaRPr lang="en-US" sz="2400" dirty="0"/>
                </a:p>
              </p:txBody>
            </p:sp>
          </p:grpSp>
        </p:grpSp>
      </p:grpSp>
      <p:sp>
        <p:nvSpPr>
          <p:cNvPr id="22" name="TextBox 21"/>
          <p:cNvSpPr txBox="1"/>
          <p:nvPr/>
        </p:nvSpPr>
        <p:spPr>
          <a:xfrm>
            <a:off x="2209800" y="4505980"/>
            <a:ext cx="411480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এখানে ভাজ্য কোনটি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819400" y="3429000"/>
            <a:ext cx="2895600" cy="599420"/>
            <a:chOff x="685800" y="3429000"/>
            <a:chExt cx="2895600" cy="599420"/>
          </a:xfrm>
          <a:solidFill>
            <a:srgbClr val="003300"/>
          </a:solidFill>
        </p:grpSpPr>
        <p:sp>
          <p:nvSpPr>
            <p:cNvPr id="36" name="TextBox 35"/>
            <p:cNvSpPr txBox="1"/>
            <p:nvPr/>
          </p:nvSpPr>
          <p:spPr>
            <a:xfrm>
              <a:off x="2667000" y="3429000"/>
              <a:ext cx="914400" cy="584775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২৫১</a:t>
              </a:r>
              <a:r>
                <a:rPr lang="bn-BD" sz="3200" dirty="0" smtClean="0"/>
                <a:t> </a:t>
              </a:r>
              <a:endParaRPr lang="en-US" sz="32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85800" y="3505200"/>
              <a:ext cx="1011066" cy="523220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৪৫২০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Division 44"/>
            <p:cNvSpPr/>
            <p:nvPr/>
          </p:nvSpPr>
          <p:spPr>
            <a:xfrm>
              <a:off x="1720482" y="3515579"/>
              <a:ext cx="521436" cy="512642"/>
            </a:xfrm>
            <a:prstGeom prst="mathDivid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ame 2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1"/>
            </a:avLst>
          </a:prstGeom>
          <a:solidFill>
            <a:srgbClr val="A20FF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05840" y="2590800"/>
            <a:ext cx="7680960" cy="523220"/>
            <a:chOff x="1082040" y="2600980"/>
            <a:chExt cx="7680960" cy="523220"/>
          </a:xfrm>
          <a:solidFill>
            <a:srgbClr val="A20FFD"/>
          </a:solidFill>
        </p:grpSpPr>
        <p:sp>
          <p:nvSpPr>
            <p:cNvPr id="8" name="TextBox 7"/>
            <p:cNvSpPr txBox="1"/>
            <p:nvPr/>
          </p:nvSpPr>
          <p:spPr>
            <a:xfrm>
              <a:off x="1082040" y="2600980"/>
              <a:ext cx="1508760" cy="523220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১,  ৭৫৯৪৫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0400" y="2600980"/>
              <a:ext cx="1524000" cy="523220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২,  ২৫৮৭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43800" y="2600980"/>
              <a:ext cx="1219200" cy="523220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৪, ৪০২৫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30520" y="2600980"/>
              <a:ext cx="1351280" cy="523220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 ,   ২৪৩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62000" y="5648980"/>
            <a:ext cx="7696200" cy="599420"/>
            <a:chOff x="762000" y="5496580"/>
            <a:chExt cx="7696200" cy="599420"/>
          </a:xfrm>
          <a:blipFill>
            <a:blip r:embed="rId2"/>
            <a:tile tx="0" ty="0" sx="100000" sy="100000" flip="none" algn="tl"/>
          </a:blipFill>
        </p:grpSpPr>
        <p:sp>
          <p:nvSpPr>
            <p:cNvPr id="24" name="TextBox 23"/>
            <p:cNvSpPr txBox="1"/>
            <p:nvPr/>
          </p:nvSpPr>
          <p:spPr>
            <a:xfrm>
              <a:off x="762000" y="5496580"/>
              <a:ext cx="1295400" cy="523220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   ২৫১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90800" y="5496580"/>
              <a:ext cx="1371600" cy="523220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  ৫৪৮৭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48200" y="5496580"/>
              <a:ext cx="1447800" cy="523220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৩,   ২৫৪১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05600" y="5511225"/>
              <a:ext cx="1752600" cy="584775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৪     ৪৫২০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8" name="Flowchart: Process 37"/>
          <p:cNvSpPr/>
          <p:nvPr/>
        </p:nvSpPr>
        <p:spPr>
          <a:xfrm>
            <a:off x="5410200" y="2667000"/>
            <a:ext cx="381000" cy="381000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Process 38"/>
          <p:cNvSpPr/>
          <p:nvPr/>
        </p:nvSpPr>
        <p:spPr>
          <a:xfrm>
            <a:off x="6705600" y="5715000"/>
            <a:ext cx="381000" cy="381000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035314"/>
            <a:ext cx="777240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 দুইটি অংক দেওয়া হলো খাতায় করে দেখাও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05050" y="3802559"/>
            <a:ext cx="3790950" cy="693241"/>
            <a:chOff x="1733550" y="1477089"/>
            <a:chExt cx="3790950" cy="693241"/>
          </a:xfrm>
          <a:solidFill>
            <a:srgbClr val="11CEFB"/>
          </a:solidFill>
        </p:grpSpPr>
        <p:sp>
          <p:nvSpPr>
            <p:cNvPr id="3" name="TextBox 2"/>
            <p:cNvSpPr txBox="1"/>
            <p:nvPr/>
          </p:nvSpPr>
          <p:spPr>
            <a:xfrm>
              <a:off x="1733550" y="1523999"/>
              <a:ext cx="1543050" cy="646331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৬৫২৪</a:t>
              </a:r>
              <a:r>
                <a:rPr lang="bn-BD" sz="3600" dirty="0" smtClean="0"/>
                <a:t> </a:t>
              </a:r>
              <a:endParaRPr lang="en-US" sz="3600" dirty="0"/>
            </a:p>
          </p:txBody>
        </p:sp>
        <p:sp>
          <p:nvSpPr>
            <p:cNvPr id="4" name="Division 3"/>
            <p:cNvSpPr/>
            <p:nvPr/>
          </p:nvSpPr>
          <p:spPr>
            <a:xfrm>
              <a:off x="3695700" y="1600200"/>
              <a:ext cx="525780" cy="381000"/>
            </a:xfrm>
            <a:prstGeom prst="mathDivide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48200" y="1477089"/>
              <a:ext cx="876300" cy="646331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২৫০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84832" y="5301734"/>
            <a:ext cx="4163568" cy="718066"/>
            <a:chOff x="1447800" y="2580620"/>
            <a:chExt cx="4525618" cy="718066"/>
          </a:xfrm>
          <a:solidFill>
            <a:srgbClr val="336600"/>
          </a:solidFill>
        </p:grpSpPr>
        <p:sp>
          <p:nvSpPr>
            <p:cNvPr id="6" name="TextBox 5"/>
            <p:cNvSpPr txBox="1"/>
            <p:nvPr/>
          </p:nvSpPr>
          <p:spPr>
            <a:xfrm>
              <a:off x="1447800" y="2580620"/>
              <a:ext cx="1828800" cy="707886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২, ৫৬৮৪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Division 6"/>
            <p:cNvSpPr/>
            <p:nvPr/>
          </p:nvSpPr>
          <p:spPr>
            <a:xfrm>
              <a:off x="3733800" y="2667000"/>
              <a:ext cx="512064" cy="381000"/>
            </a:xfrm>
            <a:prstGeom prst="mathDivid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34948" y="2590800"/>
              <a:ext cx="1338470" cy="707886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৩৬৪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19"/>
            </a:avLst>
          </a:prstGeom>
          <a:solidFill>
            <a:srgbClr val="A20FF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540603"/>
            <a:ext cx="4267200" cy="83099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মূল্যায়ণ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39914"/>
            <a:ext cx="4572000" cy="707886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540514"/>
            <a:ext cx="7924800" cy="707886"/>
          </a:xfrm>
          <a:prstGeom prst="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১২/১৩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নং অংক বাড়ী থেকে করে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আনিবে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19200" y="2829580"/>
            <a:ext cx="3276600" cy="1666220"/>
            <a:chOff x="1905000" y="2600980"/>
            <a:chExt cx="3276600" cy="1666220"/>
          </a:xfrm>
          <a:solidFill>
            <a:srgbClr val="11CEFB"/>
          </a:solidFill>
        </p:grpSpPr>
        <p:sp>
          <p:nvSpPr>
            <p:cNvPr id="10" name="TextBox 9"/>
            <p:cNvSpPr txBox="1"/>
            <p:nvPr/>
          </p:nvSpPr>
          <p:spPr>
            <a:xfrm>
              <a:off x="1905000" y="3667780"/>
              <a:ext cx="12192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২০৬৮৭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Division 11"/>
            <p:cNvSpPr/>
            <p:nvPr/>
          </p:nvSpPr>
          <p:spPr>
            <a:xfrm>
              <a:off x="3429000" y="3810000"/>
              <a:ext cx="609600" cy="228600"/>
            </a:xfrm>
            <a:prstGeom prst="mathDivid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43400" y="3743980"/>
              <a:ext cx="8382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৪০৯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133600" y="2600980"/>
              <a:ext cx="3048000" cy="599420"/>
              <a:chOff x="2133600" y="2362200"/>
              <a:chExt cx="3048000" cy="599420"/>
            </a:xfrm>
            <a:grpFill/>
          </p:grpSpPr>
          <p:sp>
            <p:nvSpPr>
              <p:cNvPr id="8" name="TextBox 7"/>
              <p:cNvSpPr txBox="1"/>
              <p:nvPr/>
            </p:nvSpPr>
            <p:spPr>
              <a:xfrm>
                <a:off x="4495800" y="2438400"/>
                <a:ext cx="685800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৯০৭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133600" y="2362200"/>
                <a:ext cx="1752600" cy="523220"/>
                <a:chOff x="2133600" y="2677180"/>
                <a:chExt cx="1752600" cy="523220"/>
              </a:xfrm>
              <a:grpFill/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133600" y="2677180"/>
                  <a:ext cx="1143000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৫৪০০১</a:t>
                  </a:r>
                  <a:r>
                    <a:rPr lang="bn-BD" sz="2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2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" name="Division 6"/>
                <p:cNvSpPr/>
                <p:nvPr/>
              </p:nvSpPr>
              <p:spPr>
                <a:xfrm rot="10800000" flipV="1">
                  <a:off x="3505200" y="2756589"/>
                  <a:ext cx="381000" cy="304800"/>
                </a:xfrm>
                <a:prstGeom prst="mathDivid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23" name="Picture 2" descr="C:\Users\ATAUR RAHMAN\Desktop\pesha\unnamed-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86000"/>
            <a:ext cx="3429000" cy="2306782"/>
          </a:xfrm>
          <a:prstGeom prst="rect">
            <a:avLst/>
          </a:prstGeom>
          <a:noFill/>
        </p:spPr>
      </p:pic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3"/>
            </a:avLst>
          </a:prstGeom>
          <a:solidFill>
            <a:srgbClr val="11CEF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28600"/>
            <a:ext cx="2667000" cy="92333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সবাইকে                                                                                        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5410200"/>
            <a:ext cx="2286000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69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বিভিন্ন ধরনের ছবি ২\Pictures\Pictures (2)\Sample Pictures\Tuli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219200"/>
            <a:ext cx="7086600" cy="4114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90"/>
            </a:avLst>
          </a:prstGeom>
          <a:solidFill>
            <a:srgbClr val="A20FF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un 10"/>
          <p:cNvSpPr/>
          <p:nvPr/>
        </p:nvSpPr>
        <p:spPr>
          <a:xfrm>
            <a:off x="7391400" y="381000"/>
            <a:ext cx="1066800" cy="8382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496669"/>
            <a:ext cx="434340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1724561"/>
            <a:ext cx="4267200" cy="1323439"/>
          </a:xfrm>
          <a:prstGeom prst="rect">
            <a:avLst/>
          </a:prstGeom>
          <a:solidFill>
            <a:srgbClr val="11CEF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জিল্লুর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হোসাইন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সহকারি শিক্ষক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3581400"/>
            <a:ext cx="4343400" cy="1754326"/>
          </a:xfrm>
          <a:prstGeom prst="rect">
            <a:avLst/>
          </a:prstGeom>
          <a:solidFill>
            <a:srgbClr val="11CEF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গোপালপুর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প্রাথমিক বিদ্যালয়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সদর,দিনাজপুর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5257800"/>
            <a:ext cx="4419600" cy="707886"/>
          </a:xfrm>
          <a:prstGeom prst="rect">
            <a:avLst/>
          </a:prstGeom>
          <a:solidFill>
            <a:srgbClr val="11CEFB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মোবাঃ-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০১৭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১৯১৩১০৫৭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Sun 16"/>
          <p:cNvSpPr/>
          <p:nvPr/>
        </p:nvSpPr>
        <p:spPr>
          <a:xfrm>
            <a:off x="381000" y="457200"/>
            <a:ext cx="1066800" cy="8382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zillur pic.htm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379" y="990600"/>
            <a:ext cx="4172180" cy="525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3" grpId="0" animBg="1"/>
      <p:bldP spid="9" grpId="0" animBg="1"/>
      <p:bldP spid="1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457200"/>
            <a:ext cx="3048000" cy="8382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1050" dirty="0" smtClean="0">
                <a:latin typeface="NikoshBAN" pitchFamily="2" charset="0"/>
                <a:cs typeface="NikoshBAN" pitchFamily="2" charset="0"/>
              </a:rPr>
              <a:t>পাঠ পরিচিতি  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239869"/>
            <a:ext cx="3733800" cy="646331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অনুশীলনী     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687669"/>
            <a:ext cx="3733800" cy="646331"/>
          </a:xfrm>
          <a:prstGeom prst="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পাঠ্যাংশ _ ভাগ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715869"/>
            <a:ext cx="3733800" cy="646331"/>
          </a:xfrm>
          <a:prstGeom prst="rect">
            <a:avLst/>
          </a:prstGeom>
          <a:solidFill>
            <a:srgbClr val="11CEFB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চতুর্থ শ্রেণী-গণিত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age1output.jpg"/>
          <p:cNvPicPr>
            <a:picLocks noChangeAspect="1"/>
          </p:cNvPicPr>
          <p:nvPr/>
        </p:nvPicPr>
        <p:blipFill>
          <a:blip r:embed="rId3" cstate="print"/>
          <a:srcRect l="9516" t="8511" r="10612" b="10638"/>
          <a:stretch>
            <a:fillRect/>
          </a:stretch>
        </p:blipFill>
        <p:spPr>
          <a:xfrm>
            <a:off x="5562600" y="1600200"/>
            <a:ext cx="2819400" cy="3810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295400" y="1676400"/>
            <a:ext cx="6629400" cy="2590800"/>
            <a:chOff x="2057400" y="685800"/>
            <a:chExt cx="6400800" cy="4038600"/>
          </a:xfrm>
        </p:grpSpPr>
        <p:sp>
          <p:nvSpPr>
            <p:cNvPr id="2" name="Rectangle 1"/>
            <p:cNvSpPr/>
            <p:nvPr/>
          </p:nvSpPr>
          <p:spPr>
            <a:xfrm>
              <a:off x="2057400" y="762000"/>
              <a:ext cx="152400" cy="38862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819400" y="838200"/>
              <a:ext cx="152400" cy="3810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43400" y="838200"/>
              <a:ext cx="152400" cy="3810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19800" y="762000"/>
              <a:ext cx="152400" cy="38862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0" y="685800"/>
              <a:ext cx="152400" cy="396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0000" y="762000"/>
              <a:ext cx="152400" cy="38862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305800" y="685800"/>
              <a:ext cx="152400" cy="40386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81400" y="914400"/>
              <a:ext cx="152400" cy="3733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57800" y="838200"/>
              <a:ext cx="152400" cy="3810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81200" y="4953001"/>
            <a:ext cx="22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572869"/>
            <a:ext cx="4267200" cy="646331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নীচের কাঠিগুলো  দেখ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4724400"/>
            <a:ext cx="3886200" cy="646331"/>
          </a:xfrm>
          <a:prstGeom prst="rect">
            <a:avLst/>
          </a:prstGeom>
          <a:solidFill>
            <a:srgbClr val="00FF00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এখানে কয়টি কাঠি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5943600"/>
            <a:ext cx="4648200" cy="646331"/>
          </a:xfrm>
          <a:prstGeom prst="rect">
            <a:avLst/>
          </a:prstGeom>
          <a:solidFill>
            <a:srgbClr val="11CEF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এখানে নয়টি কাঠি রয়েছে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7086600"/>
          </a:xfrm>
          <a:prstGeom prst="frame">
            <a:avLst>
              <a:gd name="adj1" fmla="val 2147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96669"/>
            <a:ext cx="579120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 কাঠিগুল কয় খানে  রাখা হয়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3962400"/>
            <a:ext cx="6400800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এখানে কাঠি গুলো তিন খানে রাখা হয়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4953000"/>
            <a:ext cx="45720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কাঠিগুলো কী করা হয়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5943600"/>
            <a:ext cx="4419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কাঠি গুলো ভাগ করা হয়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019800" y="1676400"/>
            <a:ext cx="914400" cy="1905000"/>
            <a:chOff x="6172200" y="1676400"/>
            <a:chExt cx="1112519" cy="2514600"/>
          </a:xfrm>
          <a:solidFill>
            <a:srgbClr val="A20FFD"/>
          </a:solidFill>
        </p:grpSpPr>
        <p:sp>
          <p:nvSpPr>
            <p:cNvPr id="10" name="Rectangle 9"/>
            <p:cNvSpPr/>
            <p:nvPr/>
          </p:nvSpPr>
          <p:spPr>
            <a:xfrm>
              <a:off x="6172200" y="1752600"/>
              <a:ext cx="45719" cy="2362200"/>
            </a:xfrm>
            <a:prstGeom prst="rect">
              <a:avLst/>
            </a:prstGeom>
            <a:solidFill>
              <a:srgbClr val="A20F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05600" y="1752600"/>
              <a:ext cx="76200" cy="2438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39000" y="1676400"/>
              <a:ext cx="45719" cy="2514600"/>
            </a:xfrm>
            <a:prstGeom prst="rect">
              <a:avLst/>
            </a:prstGeom>
            <a:solidFill>
              <a:srgbClr val="A20F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33799" y="1600200"/>
            <a:ext cx="1066801" cy="2115128"/>
            <a:chOff x="3886200" y="1905000"/>
            <a:chExt cx="1066800" cy="2286000"/>
          </a:xfrm>
          <a:solidFill>
            <a:srgbClr val="11CEFB"/>
          </a:solidFill>
        </p:grpSpPr>
        <p:sp>
          <p:nvSpPr>
            <p:cNvPr id="41" name="Rectangle 40"/>
            <p:cNvSpPr/>
            <p:nvPr/>
          </p:nvSpPr>
          <p:spPr>
            <a:xfrm flipH="1">
              <a:off x="4365202" y="1905000"/>
              <a:ext cx="54398" cy="2286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000</a:t>
              </a:r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876800" y="1905000"/>
              <a:ext cx="76200" cy="2209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886200" y="1905000"/>
              <a:ext cx="76200" cy="2209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Frame 2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11CEF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752600" y="1676400"/>
            <a:ext cx="838200" cy="1962728"/>
            <a:chOff x="1752600" y="1600200"/>
            <a:chExt cx="914400" cy="2590800"/>
          </a:xfrm>
          <a:solidFill>
            <a:srgbClr val="00FF00"/>
          </a:solidFill>
        </p:grpSpPr>
        <p:sp>
          <p:nvSpPr>
            <p:cNvPr id="5" name="Rectangle 4"/>
            <p:cNvSpPr/>
            <p:nvPr/>
          </p:nvSpPr>
          <p:spPr>
            <a:xfrm>
              <a:off x="1752600" y="1600200"/>
              <a:ext cx="76200" cy="2514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2133599" y="1676400"/>
              <a:ext cx="45719" cy="2514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flipH="1">
              <a:off x="2621281" y="1676400"/>
              <a:ext cx="45719" cy="2514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85800"/>
            <a:ext cx="4495800" cy="70788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 ভাগ প্রক্রিয়া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ivision 2"/>
          <p:cNvSpPr/>
          <p:nvPr/>
        </p:nvSpPr>
        <p:spPr>
          <a:xfrm>
            <a:off x="1981200" y="2438400"/>
            <a:ext cx="4876800" cy="2819400"/>
          </a:xfrm>
          <a:prstGeom prst="mathDivid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77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514600"/>
            <a:ext cx="7239000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অনুর্ধ পাঁচ অংক বিশিষ্ট সংখ্যাকে দুই/তিন সংখ্যা দারা ভাগ করতে পারবে।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752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4495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4648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769203"/>
            <a:ext cx="4724400" cy="830997"/>
          </a:xfrm>
          <a:prstGeom prst="rect">
            <a:avLst/>
          </a:prstGeom>
          <a:solidFill>
            <a:srgbClr val="11CEFB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শিখন 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4495800"/>
            <a:ext cx="723900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অংক দেখে ভাজক/ ভাজ্য বলতে পারবে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7"/>
            </a:avLst>
          </a:prstGeom>
          <a:solidFill>
            <a:srgbClr val="11CEF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533400"/>
            <a:ext cx="3733800" cy="707886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অংকটি লক্ষ কর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0" y="2209800"/>
            <a:ext cx="5105400" cy="838200"/>
            <a:chOff x="1524000" y="2209800"/>
            <a:chExt cx="5105400" cy="838200"/>
          </a:xfrm>
          <a:solidFill>
            <a:srgbClr val="CCFFFF"/>
          </a:solidFill>
        </p:grpSpPr>
        <p:sp>
          <p:nvSpPr>
            <p:cNvPr id="3" name="TextBox 2"/>
            <p:cNvSpPr txBox="1"/>
            <p:nvPr/>
          </p:nvSpPr>
          <p:spPr>
            <a:xfrm>
              <a:off x="1524000" y="2209800"/>
              <a:ext cx="1752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৫৭২৪৯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29200" y="2209800"/>
              <a:ext cx="1600200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২২৮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Division 4"/>
            <p:cNvSpPr/>
            <p:nvPr/>
          </p:nvSpPr>
          <p:spPr>
            <a:xfrm>
              <a:off x="3505200" y="2209800"/>
              <a:ext cx="1143000" cy="838200"/>
            </a:xfrm>
            <a:prstGeom prst="mathDivid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38200" y="3635514"/>
            <a:ext cx="70866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এখানে ভাজ্য কোনটি ও ভাজক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977825"/>
            <a:ext cx="7239000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ভাজ্য হলো ৫৭২৪৯ এবং ভাজক হলো ২২৮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  <a:gradFill>
            <a:gsLst>
              <a:gs pos="5600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609600"/>
            <a:ext cx="62484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ভাগ অংকটি মনোযোগসহকারে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7800" y="5029200"/>
            <a:ext cx="617220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 ঃ ভাগফল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490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ভাগঅশেষ ১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10940" y="2448580"/>
            <a:ext cx="99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206949" y="3352800"/>
            <a:ext cx="108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8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209799" y="2133600"/>
            <a:ext cx="4204369" cy="2544242"/>
            <a:chOff x="2209799" y="2590800"/>
            <a:chExt cx="4204369" cy="2544242"/>
          </a:xfrm>
          <a:noFill/>
        </p:grpSpPr>
        <p:sp>
          <p:nvSpPr>
            <p:cNvPr id="44" name="TextBox 43"/>
            <p:cNvSpPr txBox="1"/>
            <p:nvPr/>
          </p:nvSpPr>
          <p:spPr>
            <a:xfrm>
              <a:off x="2209799" y="2590800"/>
              <a:ext cx="420436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25 ) 12251 ( 4 9 0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971800" y="2971799"/>
              <a:ext cx="2102184" cy="2163243"/>
              <a:chOff x="2971800" y="3048002"/>
              <a:chExt cx="1981200" cy="2038746"/>
            </a:xfrm>
            <a:grpFill/>
          </p:grpSpPr>
          <p:sp>
            <p:nvSpPr>
              <p:cNvPr id="45" name="TextBox 44"/>
              <p:cNvSpPr txBox="1"/>
              <p:nvPr/>
            </p:nvSpPr>
            <p:spPr>
              <a:xfrm>
                <a:off x="3352800" y="3048002"/>
                <a:ext cx="990600" cy="66714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100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505200" y="3429002"/>
                <a:ext cx="1143000" cy="66714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225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657600" y="3886203"/>
                <a:ext cx="990600" cy="66714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225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9" name="Notched Right Arrow 48"/>
              <p:cNvSpPr/>
              <p:nvPr/>
            </p:nvSpPr>
            <p:spPr>
              <a:xfrm>
                <a:off x="2971800" y="3581400"/>
                <a:ext cx="1600200" cy="76200"/>
              </a:xfrm>
              <a:prstGeom prst="notched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Notched Right Arrow 49"/>
              <p:cNvSpPr/>
              <p:nvPr/>
            </p:nvSpPr>
            <p:spPr>
              <a:xfrm>
                <a:off x="3124200" y="4495800"/>
                <a:ext cx="1600200" cy="76200"/>
              </a:xfrm>
              <a:prstGeom prst="notched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419600" y="4419602"/>
                <a:ext cx="533400" cy="66714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1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247</Words>
  <Application>Microsoft Office PowerPoint</Application>
  <PresentationFormat>On-screen Show (4:3)</PresentationFormat>
  <Paragraphs>82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Zillur</cp:lastModifiedBy>
  <cp:revision>175</cp:revision>
  <dcterms:created xsi:type="dcterms:W3CDTF">2006-08-16T00:00:00Z</dcterms:created>
  <dcterms:modified xsi:type="dcterms:W3CDTF">2020-02-15T16:25:01Z</dcterms:modified>
</cp:coreProperties>
</file>