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65" r:id="rId14"/>
    <p:sldId id="270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7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BB0A1-4449-44BE-8D0A-AF86ECC6CC4A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2524-2B43-42E9-AD49-493B9DB0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391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BB0A1-4449-44BE-8D0A-AF86ECC6CC4A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2524-2B43-42E9-AD49-493B9DB0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672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BB0A1-4449-44BE-8D0A-AF86ECC6CC4A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2524-2B43-42E9-AD49-493B9DB0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330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BB0A1-4449-44BE-8D0A-AF86ECC6CC4A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2524-2B43-42E9-AD49-493B9DB0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37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BB0A1-4449-44BE-8D0A-AF86ECC6CC4A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2524-2B43-42E9-AD49-493B9DB0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34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BB0A1-4449-44BE-8D0A-AF86ECC6CC4A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2524-2B43-42E9-AD49-493B9DB0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857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BB0A1-4449-44BE-8D0A-AF86ECC6CC4A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2524-2B43-42E9-AD49-493B9DB0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51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BB0A1-4449-44BE-8D0A-AF86ECC6CC4A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2524-2B43-42E9-AD49-493B9DB0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3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BB0A1-4449-44BE-8D0A-AF86ECC6CC4A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2524-2B43-42E9-AD49-493B9DB0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22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BB0A1-4449-44BE-8D0A-AF86ECC6CC4A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2524-2B43-42E9-AD49-493B9DB0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68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BB0A1-4449-44BE-8D0A-AF86ECC6CC4A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2524-2B43-42E9-AD49-493B9DB0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161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BB0A1-4449-44BE-8D0A-AF86ECC6CC4A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72524-2B43-42E9-AD49-493B9DB0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09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1833" y="323028"/>
            <a:ext cx="900577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3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138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856883" y="2612874"/>
            <a:ext cx="7884994" cy="36730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087" y="2612874"/>
            <a:ext cx="6188586" cy="311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0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389121" y="351693"/>
            <a:ext cx="4051495" cy="2208627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27715" y="3348110"/>
            <a:ext cx="6893170" cy="230241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৫০+০৩ =</a:t>
            </a:r>
          </a:p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৩৫+৩৩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6-Point Star 3"/>
          <p:cNvSpPr/>
          <p:nvPr/>
        </p:nvSpPr>
        <p:spPr>
          <a:xfrm>
            <a:off x="5437163" y="2497015"/>
            <a:ext cx="1955409" cy="128016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দল-১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22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135901" y="618978"/>
            <a:ext cx="3840480" cy="1927274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দল-২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12012" y="2785403"/>
            <a:ext cx="6696222" cy="284167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৪৫+২৩ =</a:t>
            </a:r>
          </a:p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১৪+৫১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32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882683" y="211016"/>
            <a:ext cx="4164036" cy="2447778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দল-৩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40037" y="2797126"/>
            <a:ext cx="6836898" cy="3165231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৫৬+৪০ =</a:t>
            </a:r>
          </a:p>
          <a:p>
            <a:pPr algn="ctr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৮১+০৫ 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81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2832295" y="979274"/>
            <a:ext cx="7061982" cy="1491175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মূ্ল্যায়ন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1" y="3307234"/>
            <a:ext cx="3790120" cy="23371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৫৭+৪০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২০+৩৬ =</a:t>
            </a: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১০+৮০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84402" y="3499104"/>
            <a:ext cx="726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৯৭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950502" y="4955477"/>
            <a:ext cx="726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৯০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897749" y="4214193"/>
            <a:ext cx="832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৫</a:t>
            </a:r>
            <a:r>
              <a:rPr lang="en-US" sz="2800" dirty="0"/>
              <a:t>৬</a:t>
            </a:r>
          </a:p>
        </p:txBody>
      </p:sp>
    </p:spTree>
    <p:extLst>
      <p:ext uri="{BB962C8B-B14F-4D97-AF65-F5344CB8AC3E}">
        <p14:creationId xmlns:p14="http://schemas.microsoft.com/office/powerpoint/2010/main" val="45335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3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5" t="8455" r="13269" b="7244"/>
          <a:stretch/>
        </p:blipFill>
        <p:spPr>
          <a:xfrm>
            <a:off x="3938954" y="113614"/>
            <a:ext cx="4583723" cy="65643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113614"/>
            <a:ext cx="3130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পাঠ্যবই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91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1 2"/>
          <p:cNvSpPr/>
          <p:nvPr/>
        </p:nvSpPr>
        <p:spPr>
          <a:xfrm>
            <a:off x="3123027" y="1"/>
            <a:ext cx="5500468" cy="2605428"/>
          </a:xfrm>
          <a:prstGeom prst="irregularSeal1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878" y="2450683"/>
            <a:ext cx="4771941" cy="45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7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8634" y="618979"/>
            <a:ext cx="9566030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6585" y="2166425"/>
            <a:ext cx="75965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সালেহ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ইউসুফ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দেবারাই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800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বিয়ানীবাজার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endParaRPr lang="en-US" sz="48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9" t="1108" r="15965" b="41266"/>
          <a:stretch/>
        </p:blipFill>
        <p:spPr>
          <a:xfrm>
            <a:off x="1378634" y="2363373"/>
            <a:ext cx="1969477" cy="269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7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2550937" y="2361028"/>
            <a:ext cx="8023278" cy="4098388"/>
          </a:xfrm>
          <a:prstGeom prst="round1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60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US" sz="60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যোগের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endParaRPr lang="en-US" sz="60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৩৫ </a:t>
            </a: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Punched Tape 3"/>
          <p:cNvSpPr/>
          <p:nvPr/>
        </p:nvSpPr>
        <p:spPr>
          <a:xfrm>
            <a:off x="2743197" y="0"/>
            <a:ext cx="7638759" cy="1927274"/>
          </a:xfrm>
          <a:prstGeom prst="flowChartPunchedTap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594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2" name="coin.wav"/>
          </p:stSnd>
        </p:sndAc>
      </p:transition>
    </mc:Choice>
    <mc:Fallback xmlns="">
      <p:transition spd="slow">
        <p:fade/>
        <p:sndAc>
          <p:stSnd>
            <p:snd r:embed="rId4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9458" y="773723"/>
            <a:ext cx="10855570" cy="11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9458" y="2293034"/>
            <a:ext cx="10855570" cy="4037427"/>
          </a:xfrm>
          <a:prstGeom prst="rect">
            <a:avLst/>
          </a:prstGeom>
          <a:pattFill prst="sphere">
            <a:fgClr>
              <a:schemeClr val="bg1">
                <a:lumMod val="95000"/>
              </a:schemeClr>
            </a:fgClr>
            <a:bgClr>
              <a:srgbClr val="FFFF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৯.১.১.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৯.২.১.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অঙ্কবিশিষ্ট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5400" dirty="0" smtClean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66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 Ribbon 3"/>
          <p:cNvSpPr/>
          <p:nvPr/>
        </p:nvSpPr>
        <p:spPr>
          <a:xfrm>
            <a:off x="1434903" y="717452"/>
            <a:ext cx="8609429" cy="1336431"/>
          </a:xfrm>
          <a:prstGeom prst="ribbon2">
            <a:avLst>
              <a:gd name="adj1" fmla="val 21754"/>
              <a:gd name="adj2" fmla="val 50000"/>
            </a:avLst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Preparation 4"/>
          <p:cNvSpPr/>
          <p:nvPr/>
        </p:nvSpPr>
        <p:spPr>
          <a:xfrm>
            <a:off x="2067948" y="3207432"/>
            <a:ext cx="7877909" cy="2996419"/>
          </a:xfrm>
          <a:prstGeom prst="flowChartPreparation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endParaRPr lang="en-US" sz="1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72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70" y="267715"/>
            <a:ext cx="1758462" cy="17584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848" y="267715"/>
            <a:ext cx="1758462" cy="175846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226" y="267715"/>
            <a:ext cx="1758462" cy="175846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950" y="267715"/>
            <a:ext cx="1758462" cy="175846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212" y="267715"/>
            <a:ext cx="1758462" cy="175846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126" y="4770231"/>
            <a:ext cx="1758462" cy="175846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274775" y="745588"/>
            <a:ext cx="15843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951" y="4770231"/>
            <a:ext cx="1758462" cy="175846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776" y="4770231"/>
            <a:ext cx="1758462" cy="175846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601" y="4770231"/>
            <a:ext cx="1758462" cy="175846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26" y="4737937"/>
            <a:ext cx="1758462" cy="175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14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-Right Arrow 3"/>
          <p:cNvSpPr/>
          <p:nvPr/>
        </p:nvSpPr>
        <p:spPr>
          <a:xfrm>
            <a:off x="3291840" y="478302"/>
            <a:ext cx="5345723" cy="2194560"/>
          </a:xfrm>
          <a:prstGeom prst="left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60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endParaRPr lang="en-US" sz="6000" dirty="0" smtClean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897943" y="3207432"/>
            <a:ext cx="6639952" cy="34465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endParaRPr lang="en-US" sz="13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10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37" y="419349"/>
            <a:ext cx="1380650" cy="12425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069" y="255339"/>
            <a:ext cx="1515933" cy="13643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47" y="339294"/>
            <a:ext cx="1422649" cy="12803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882" y="5402096"/>
            <a:ext cx="1634696" cy="14712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084" y="360875"/>
            <a:ext cx="1383514" cy="12451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98" y="377156"/>
            <a:ext cx="1365424" cy="1228881"/>
          </a:xfrm>
          <a:prstGeom prst="rect">
            <a:avLst/>
          </a:prstGeom>
        </p:spPr>
      </p:pic>
      <p:sp>
        <p:nvSpPr>
          <p:cNvPr id="14" name="Down Arrow 13"/>
          <p:cNvSpPr/>
          <p:nvPr/>
        </p:nvSpPr>
        <p:spPr>
          <a:xfrm rot="18402662">
            <a:off x="4831202" y="1452745"/>
            <a:ext cx="461674" cy="3511748"/>
          </a:xfrm>
          <a:prstGeom prst="downArrow">
            <a:avLst>
              <a:gd name="adj1" fmla="val 50000"/>
              <a:gd name="adj2" fmla="val 2409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Down Arrow 14"/>
          <p:cNvSpPr/>
          <p:nvPr/>
        </p:nvSpPr>
        <p:spPr>
          <a:xfrm rot="3009470">
            <a:off x="7933396" y="1300519"/>
            <a:ext cx="380733" cy="3612101"/>
          </a:xfrm>
          <a:prstGeom prst="downArrow">
            <a:avLst>
              <a:gd name="adj1" fmla="val 55708"/>
              <a:gd name="adj2" fmla="val 2777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549" y="5367829"/>
            <a:ext cx="1574054" cy="14166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603" y="5372188"/>
            <a:ext cx="1609573" cy="144861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752792" y="419349"/>
            <a:ext cx="1932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আরো</a:t>
            </a:r>
            <a:endParaRPr lang="en-US" sz="7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35178" y="4177962"/>
            <a:ext cx="1371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765" y="389702"/>
            <a:ext cx="1466136" cy="131952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91" y="5288557"/>
            <a:ext cx="1624474" cy="146202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355" y="5304122"/>
            <a:ext cx="1534969" cy="138147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30" y="5304122"/>
            <a:ext cx="1624474" cy="146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8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0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6" t="4077" r="8522" b="4049"/>
          <a:stretch/>
        </p:blipFill>
        <p:spPr>
          <a:xfrm>
            <a:off x="15360" y="328417"/>
            <a:ext cx="1028926" cy="10668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802891" y="2813539"/>
            <a:ext cx="8159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638089" y="2771336"/>
            <a:ext cx="8159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570773" y="2757268"/>
            <a:ext cx="8159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016240" y="5147663"/>
            <a:ext cx="8159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570773" y="5147663"/>
            <a:ext cx="8159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33169" y="339971"/>
            <a:ext cx="16720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6" t="4077" r="8522" b="4049"/>
          <a:stretch/>
        </p:blipFill>
        <p:spPr>
          <a:xfrm>
            <a:off x="1335510" y="328417"/>
            <a:ext cx="1028926" cy="10668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6" t="4077" r="8522" b="4049"/>
          <a:stretch/>
        </p:blipFill>
        <p:spPr>
          <a:xfrm>
            <a:off x="2655660" y="328417"/>
            <a:ext cx="1028926" cy="1066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6" t="4077" r="8522" b="4049"/>
          <a:stretch/>
        </p:blipFill>
        <p:spPr>
          <a:xfrm>
            <a:off x="3922931" y="334111"/>
            <a:ext cx="1028926" cy="10668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6" t="4077" r="8522" b="4049"/>
          <a:stretch/>
        </p:blipFill>
        <p:spPr>
          <a:xfrm>
            <a:off x="5172325" y="328417"/>
            <a:ext cx="1028926" cy="1066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6" t="4077" r="8522" b="4049"/>
          <a:stretch/>
        </p:blipFill>
        <p:spPr>
          <a:xfrm>
            <a:off x="8115443" y="339971"/>
            <a:ext cx="1028926" cy="10668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6" t="4077" r="8522" b="4049"/>
          <a:stretch/>
        </p:blipFill>
        <p:spPr>
          <a:xfrm>
            <a:off x="9531591" y="339971"/>
            <a:ext cx="1028926" cy="10668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6" t="4077" r="8522" b="4049"/>
          <a:stretch/>
        </p:blipFill>
        <p:spPr>
          <a:xfrm>
            <a:off x="10947740" y="339971"/>
            <a:ext cx="1028926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67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  <p:bldP spid="31" grpId="0"/>
      <p:bldP spid="32" grpId="0"/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</TotalTime>
  <Words>105</Words>
  <Application>Microsoft Office PowerPoint</Application>
  <PresentationFormat>Widescreen</PresentationFormat>
  <Paragraphs>46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82</cp:revision>
  <dcterms:created xsi:type="dcterms:W3CDTF">2020-02-03T07:44:18Z</dcterms:created>
  <dcterms:modified xsi:type="dcterms:W3CDTF">2020-02-15T12:47:49Z</dcterms:modified>
</cp:coreProperties>
</file>